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1pPr>
    <a:lvl2pPr marL="0" marR="0" indent="457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2pPr>
    <a:lvl3pPr marL="0" marR="0" indent="914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3pPr>
    <a:lvl4pPr marL="0" marR="0" indent="1371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4pPr>
    <a:lvl5pPr marL="0" marR="0" indent="18288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5pPr>
    <a:lvl6pPr marL="0" marR="0" indent="22860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6pPr>
    <a:lvl7pPr marL="0" marR="0" indent="2743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7pPr>
    <a:lvl8pPr marL="0" marR="0" indent="3200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8pPr>
    <a:lvl9pPr marL="0" marR="0" indent="3657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noFill/>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wholeTbl>
    <a:band2H>
      <a:tcTxStyle b="def" i="def"/>
      <a:tcStyle>
        <a:tcBdr/>
        <a:fill>
          <a:solidFill>
            <a:schemeClr val="accent1">
              <a:hueOff val="-398243"/>
              <a:satOff val="23908"/>
              <a:lumOff val="10782"/>
            </a:schemeClr>
          </a:solidFill>
        </a:fill>
      </a:tcStyle>
    </a:band2H>
    <a:firstCol>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9CBD3"/>
          </a:solidFill>
        </a:fill>
      </a:tcStyle>
    </a:firstCol>
    <a:lastRow>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7FA2B6"/>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wholeTbl>
    <a:band2H>
      <a:tcTxStyle b="def" i="def"/>
      <a:tcStyle>
        <a:tcBdr/>
        <a:fill>
          <a:solidFill>
            <a:srgbClr val="E6DDDC"/>
          </a:solidFill>
        </a:fill>
      </a:tcStyle>
    </a:band2H>
    <a:firstCol>
      <a:tcTxStyle b="on"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4"/>
          </a:solidFill>
        </a:fill>
      </a:tcStyle>
    </a:firstCol>
    <a:lastRow>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254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F6581"/>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wholeTbl>
    <a:band2H>
      <a:tcTxStyle b="def" i="def"/>
      <a:tcStyle>
        <a:tcBdr/>
        <a:fill>
          <a:solidFill>
            <a:schemeClr val="accent6">
              <a:hueOff val="887465"/>
              <a:satOff val="-30004"/>
              <a:lumOff val="6094"/>
            </a:schemeClr>
          </a:solidFill>
        </a:fill>
      </a:tcStyle>
    </a:band2H>
    <a:firstCol>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6">
              <a:hueOff val="430252"/>
              <a:satOff val="-18978"/>
              <a:lumOff val="-19473"/>
            </a:schemeClr>
          </a:solidFill>
        </a:fill>
      </a:tcStyle>
    </a:firstCol>
    <a:lastRow>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lastRow>
    <a:firstRow>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827A37"/>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satOff val="-3883"/>
              <a:lumOff val="14670"/>
            </a:schemeClr>
          </a:solidFill>
        </a:fill>
      </a:tcStyle>
    </a:wholeTbl>
    <a:band2H>
      <a:tcTxStyle b="def" i="def"/>
      <a:tcStyle>
        <a:tcBdr/>
        <a:fill>
          <a:solidFill>
            <a:srgbClr val="B5AEC4"/>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C78A6"/>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solidFill>
                <a:srgbClr val="6C6C6C"/>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5D5D5"/>
          </a:solidFill>
        </a:fill>
      </a:tcStyle>
    </a:firstCol>
    <a:lastRow>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6C6C6C"/>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6C6C6C"/>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2057400" y="11229761"/>
            <a:ext cx="20269200" cy="845948"/>
          </a:xfrm>
          <a:prstGeom prst="rect">
            <a:avLst/>
          </a:prstGeom>
        </p:spPr>
        <p:txBody>
          <a:bodyPr/>
          <a:lstStyle/>
          <a:p>
            <a:pPr/>
            <a:r>
              <a:t>Author and Date</a:t>
            </a:r>
          </a:p>
        </p:txBody>
      </p:sp>
      <p:sp>
        <p:nvSpPr>
          <p:cNvPr id="13" name="Presentation Title"/>
          <p:cNvSpPr txBox="1"/>
          <p:nvPr>
            <p:ph type="title" hasCustomPrompt="1"/>
          </p:nvPr>
        </p:nvSpPr>
        <p:spPr>
          <a:prstGeom prst="rect">
            <a:avLst/>
          </a:prstGeom>
        </p:spPr>
        <p:txBody>
          <a:body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05" name="Rectangle"/>
          <p:cNvSpPr/>
          <p:nvPr/>
        </p:nvSpPr>
        <p:spPr>
          <a:xfrm>
            <a:off x="999500"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06" name="Body Level One…"/>
          <p:cNvSpPr txBox="1"/>
          <p:nvPr>
            <p:ph type="body" sz="half" idx="1" hasCustomPrompt="1"/>
          </p:nvPr>
        </p:nvSpPr>
        <p:spPr>
          <a:xfrm>
            <a:off x="2057400" y="4261880"/>
            <a:ext cx="20269200" cy="5061561"/>
          </a:xfrm>
          <a:prstGeom prst="rect">
            <a:avLst/>
          </a:prstGeom>
        </p:spPr>
        <p:txBody>
          <a:bodyPr/>
          <a:lstStyle>
            <a:lvl1pPr>
              <a:defRPr b="0" sz="12000">
                <a:latin typeface="Canela Regular"/>
                <a:ea typeface="Canela Regular"/>
                <a:cs typeface="Canela Regular"/>
                <a:sym typeface="Canela Regular"/>
              </a:defRPr>
            </a:lvl1pPr>
            <a:lvl2pPr>
              <a:defRPr b="0" sz="12000">
                <a:latin typeface="Canela Regular"/>
                <a:ea typeface="Canela Regular"/>
                <a:cs typeface="Canela Regular"/>
                <a:sym typeface="Canela Regular"/>
              </a:defRPr>
            </a:lvl2pPr>
            <a:lvl3pPr>
              <a:defRPr b="0" sz="12000">
                <a:latin typeface="Canela Regular"/>
                <a:ea typeface="Canela Regular"/>
                <a:cs typeface="Canela Regular"/>
                <a:sym typeface="Canela Regular"/>
              </a:defRPr>
            </a:lvl3pPr>
            <a:lvl4pPr>
              <a:defRPr b="0" sz="12000">
                <a:latin typeface="Canela Regular"/>
                <a:ea typeface="Canela Regular"/>
                <a:cs typeface="Canela Regular"/>
                <a:sym typeface="Canela Regular"/>
              </a:defRPr>
            </a:lvl4pPr>
            <a:lvl5pPr>
              <a:defRPr b="0" sz="12000">
                <a:latin typeface="Canela Regular"/>
                <a:ea typeface="Canela Regular"/>
                <a:cs typeface="Canela Regular"/>
                <a:sym typeface="Canela Regular"/>
              </a:defRPr>
            </a:lvl5pPr>
          </a:lstStyle>
          <a:p>
            <a:pPr/>
            <a:r>
              <a:t>Statement </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14" name="Rectangle"/>
          <p:cNvSpPr/>
          <p:nvPr/>
        </p:nvSpPr>
        <p:spPr>
          <a:xfrm>
            <a:off x="1008907" y="1066849"/>
            <a:ext cx="22378886" cy="11582302"/>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15" name="Fact information"/>
          <p:cNvSpPr txBox="1"/>
          <p:nvPr>
            <p:ph type="body" sz="quarter" idx="21" hasCustomPrompt="1"/>
          </p:nvPr>
        </p:nvSpPr>
        <p:spPr>
          <a:xfrm>
            <a:off x="2057400" y="8113450"/>
            <a:ext cx="20269200" cy="845948"/>
          </a:xfrm>
          <a:prstGeom prst="rect">
            <a:avLst/>
          </a:prstGeom>
        </p:spPr>
        <p:txBody>
          <a:bodyPr anchor="t"/>
          <a:lstStyle/>
          <a:p>
            <a:pPr/>
            <a:r>
              <a:t>Fact information</a:t>
            </a:r>
          </a:p>
        </p:txBody>
      </p:sp>
      <p:sp>
        <p:nvSpPr>
          <p:cNvPr id="116" name="Body Level One…"/>
          <p:cNvSpPr txBox="1"/>
          <p:nvPr>
            <p:ph type="body" sz="half" idx="1" hasCustomPrompt="1"/>
          </p:nvPr>
        </p:nvSpPr>
        <p:spPr>
          <a:xfrm>
            <a:off x="2057400" y="3498790"/>
            <a:ext cx="20269200" cy="4814114"/>
          </a:xfrm>
          <a:prstGeom prst="rect">
            <a:avLst/>
          </a:prstGeom>
        </p:spPr>
        <p:txBody>
          <a:bodyPr anchor="b"/>
          <a:lstStyle>
            <a:lvl1pPr defTabSz="2438338">
              <a:lnSpc>
                <a:spcPct val="80000"/>
              </a:lnSpc>
              <a:defRPr b="0" spc="-500" sz="25000">
                <a:latin typeface="+mn-lt"/>
                <a:ea typeface="+mn-ea"/>
                <a:cs typeface="+mn-cs"/>
                <a:sym typeface="Canela Bold"/>
              </a:defRPr>
            </a:lvl1pPr>
            <a:lvl2pPr defTabSz="2438338">
              <a:lnSpc>
                <a:spcPct val="80000"/>
              </a:lnSpc>
              <a:defRPr b="0" spc="-500" sz="25000">
                <a:latin typeface="+mn-lt"/>
                <a:ea typeface="+mn-ea"/>
                <a:cs typeface="+mn-cs"/>
                <a:sym typeface="Canela Bold"/>
              </a:defRPr>
            </a:lvl2pPr>
            <a:lvl3pPr defTabSz="2438338">
              <a:lnSpc>
                <a:spcPct val="80000"/>
              </a:lnSpc>
              <a:defRPr b="0" spc="-500" sz="25000">
                <a:latin typeface="+mn-lt"/>
                <a:ea typeface="+mn-ea"/>
                <a:cs typeface="+mn-cs"/>
                <a:sym typeface="Canela Bold"/>
              </a:defRPr>
            </a:lvl3pPr>
            <a:lvl4pPr defTabSz="2438338">
              <a:lnSpc>
                <a:spcPct val="80000"/>
              </a:lnSpc>
              <a:defRPr b="0" spc="-500" sz="25000">
                <a:latin typeface="+mn-lt"/>
                <a:ea typeface="+mn-ea"/>
                <a:cs typeface="+mn-cs"/>
                <a:sym typeface="Canela Bold"/>
              </a:defRPr>
            </a:lvl4pPr>
            <a:lvl5pPr defTabSz="2438338">
              <a:lnSpc>
                <a:spcPct val="80000"/>
              </a:lnSpc>
              <a:defRPr b="0" spc="-500" sz="25000">
                <a:latin typeface="+mn-lt"/>
                <a:ea typeface="+mn-ea"/>
                <a:cs typeface="+mn-cs"/>
                <a:sym typeface="Canela Bold"/>
              </a:defRPr>
            </a:lvl5pPr>
          </a:lstStyle>
          <a:p>
            <a:pPr/>
            <a:r>
              <a:t>100%</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4" name="Rectangle"/>
          <p:cNvSpPr/>
          <p:nvPr/>
        </p:nvSpPr>
        <p:spPr>
          <a:xfrm>
            <a:off x="1008907" y="1064171"/>
            <a:ext cx="22378886" cy="11587658"/>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25" name="Body Level One…"/>
          <p:cNvSpPr txBox="1"/>
          <p:nvPr>
            <p:ph type="body" sz="quarter" idx="1" hasCustomPrompt="1"/>
          </p:nvPr>
        </p:nvSpPr>
        <p:spPr>
          <a:xfrm>
            <a:off x="5737745" y="5549900"/>
            <a:ext cx="12908510" cy="2628900"/>
          </a:xfrm>
          <a:prstGeom prst="rect">
            <a:avLst/>
          </a:prstGeom>
        </p:spPr>
        <p:txBody>
          <a:bodyPr/>
          <a:lstStyle>
            <a:lvl1pPr marL="320204" indent="-320204" algn="l" defTabSz="355600">
              <a:lnSpc>
                <a:spcPct val="80000"/>
              </a:lnSpc>
              <a:defRPr b="0" sz="7000">
                <a:latin typeface="Canela Deck Regular"/>
                <a:ea typeface="Canela Deck Regular"/>
                <a:cs typeface="Canela Deck Regular"/>
                <a:sym typeface="Canela Deck Regular"/>
              </a:defRPr>
            </a:lvl1pPr>
            <a:lvl2pPr marL="320204" indent="136995" algn="l" defTabSz="355600">
              <a:lnSpc>
                <a:spcPct val="80000"/>
              </a:lnSpc>
              <a:defRPr b="0" sz="7000">
                <a:latin typeface="Canela Deck Regular"/>
                <a:ea typeface="Canela Deck Regular"/>
                <a:cs typeface="Canela Deck Regular"/>
                <a:sym typeface="Canela Deck Regular"/>
              </a:defRPr>
            </a:lvl2pPr>
            <a:lvl3pPr marL="320204" indent="594195" algn="l" defTabSz="355600">
              <a:lnSpc>
                <a:spcPct val="80000"/>
              </a:lnSpc>
              <a:defRPr b="0" sz="7000">
                <a:latin typeface="Canela Deck Regular"/>
                <a:ea typeface="Canela Deck Regular"/>
                <a:cs typeface="Canela Deck Regular"/>
                <a:sym typeface="Canela Deck Regular"/>
              </a:defRPr>
            </a:lvl3pPr>
            <a:lvl4pPr marL="320204" indent="1051395" algn="l" defTabSz="355600">
              <a:lnSpc>
                <a:spcPct val="80000"/>
              </a:lnSpc>
              <a:defRPr b="0" sz="7000">
                <a:latin typeface="Canela Deck Regular"/>
                <a:ea typeface="Canela Deck Regular"/>
                <a:cs typeface="Canela Deck Regular"/>
                <a:sym typeface="Canela Deck Regular"/>
              </a:defRPr>
            </a:lvl4pPr>
            <a:lvl5pPr marL="320204" indent="1508595" algn="l" defTabSz="355600">
              <a:lnSpc>
                <a:spcPct val="80000"/>
              </a:lnSpc>
              <a:defRPr b="0" sz="7000">
                <a:latin typeface="Canela Deck Regular"/>
                <a:ea typeface="Canela Deck Regular"/>
                <a:cs typeface="Canela Deck Regular"/>
                <a:sym typeface="Canela Deck Regular"/>
              </a:defRPr>
            </a:lvl5pPr>
          </a:lstStyle>
          <a:p>
            <a:pPr/>
            <a:r>
              <a:t>“Notable Quote”</a:t>
            </a:r>
          </a:p>
          <a:p>
            <a:pPr lvl="1"/>
            <a:r>
              <a:t/>
            </a:r>
          </a:p>
          <a:p>
            <a:pPr lvl="2"/>
            <a:r>
              <a:t/>
            </a:r>
          </a:p>
          <a:p>
            <a:pPr lvl="3"/>
            <a:r>
              <a:t/>
            </a:r>
          </a:p>
          <a:p>
            <a:pPr lvl="4"/>
            <a:r>
              <a:t/>
            </a:r>
          </a:p>
        </p:txBody>
      </p:sp>
      <p:sp>
        <p:nvSpPr>
          <p:cNvPr id="126" name="Attribution"/>
          <p:cNvSpPr txBox="1"/>
          <p:nvPr>
            <p:ph type="body" sz="quarter" idx="21" hasCustomPrompt="1"/>
          </p:nvPr>
        </p:nvSpPr>
        <p:spPr>
          <a:xfrm>
            <a:off x="6100233" y="9999201"/>
            <a:ext cx="12546022" cy="508001"/>
          </a:xfrm>
          <a:prstGeom prst="rect">
            <a:avLst/>
          </a:prstGeom>
        </p:spPr>
        <p:txBody>
          <a:bodyPr anchor="t"/>
          <a:lstStyle>
            <a:lvl1pPr algn="l" defTabSz="355600">
              <a:lnSpc>
                <a:spcPct val="140000"/>
              </a:lnSpc>
              <a:defRPr spc="26" sz="2700"/>
            </a:lvl1pPr>
          </a:lstStyle>
          <a:p>
            <a:pPr/>
            <a:r>
              <a:t>Attribution</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4" name="Colorful pile of crushed makeup on a grey background"/>
          <p:cNvSpPr/>
          <p:nvPr>
            <p:ph type="pic" idx="21"/>
          </p:nvPr>
        </p:nvSpPr>
        <p:spPr>
          <a:xfrm>
            <a:off x="12128500" y="-1638300"/>
            <a:ext cx="11341100" cy="17011650"/>
          </a:xfrm>
          <a:prstGeom prst="rect">
            <a:avLst/>
          </a:prstGeom>
        </p:spPr>
        <p:txBody>
          <a:bodyPr lIns="91439" tIns="45719" rIns="91439" bIns="45719" anchor="t">
            <a:noAutofit/>
          </a:bodyPr>
          <a:lstStyle/>
          <a:p>
            <a:pPr/>
          </a:p>
        </p:txBody>
      </p:sp>
      <p:sp>
        <p:nvSpPr>
          <p:cNvPr id="135" name="Close-up view of a makeup palette "/>
          <p:cNvSpPr/>
          <p:nvPr>
            <p:ph type="pic" idx="22"/>
          </p:nvPr>
        </p:nvSpPr>
        <p:spPr>
          <a:xfrm>
            <a:off x="1003300" y="-4737100"/>
            <a:ext cx="11201401" cy="16814800"/>
          </a:xfrm>
          <a:prstGeom prst="rect">
            <a:avLst/>
          </a:prstGeom>
        </p:spPr>
        <p:txBody>
          <a:bodyPr lIns="91439" tIns="45719" rIns="91439" bIns="45719" anchor="t">
            <a:noAutofit/>
          </a:bodyPr>
          <a:lstStyle/>
          <a:p>
            <a:pPr/>
          </a:p>
        </p:txBody>
      </p:sp>
      <p:sp>
        <p:nvSpPr>
          <p:cNvPr id="136" name="Close-up view of crushed makeup and a makeup brush"/>
          <p:cNvSpPr/>
          <p:nvPr>
            <p:ph type="pic" idx="23"/>
          </p:nvPr>
        </p:nvSpPr>
        <p:spPr>
          <a:xfrm>
            <a:off x="1003300" y="1344083"/>
            <a:ext cx="11201400" cy="16806333"/>
          </a:xfrm>
          <a:prstGeom prst="rect">
            <a:avLst/>
          </a:prstGeom>
        </p:spPr>
        <p:txBody>
          <a:bodyPr lIns="91439" tIns="45719" rIns="91439" bIns="45719" anchor="t">
            <a:noAutofit/>
          </a:bodyPr>
          <a:lstStyle/>
          <a:p>
            <a:pPr/>
          </a:p>
        </p:txBody>
      </p:sp>
      <p:sp>
        <p:nvSpPr>
          <p:cNvPr id="137" name="Slide Number"/>
          <p:cNvSpPr txBox="1"/>
          <p:nvPr>
            <p:ph type="sldNum" sz="quarter" idx="2"/>
          </p:nvPr>
        </p:nvSpPr>
        <p:spPr>
          <a:xfrm>
            <a:off x="12043207"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4" name="Lipstick of various shades arranged in rows"/>
          <p:cNvSpPr/>
          <p:nvPr>
            <p:ph type="pic" idx="21"/>
          </p:nvPr>
        </p:nvSpPr>
        <p:spPr>
          <a:xfrm>
            <a:off x="800100" y="253554"/>
            <a:ext cx="22783800" cy="15239310"/>
          </a:xfrm>
          <a:prstGeom prst="rect">
            <a:avLst/>
          </a:prstGeom>
        </p:spPr>
        <p:txBody>
          <a:bodyPr lIns="91439" tIns="45719" rIns="91439" bIns="45719" anchor="t">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Eight chunks of lipstick in various shades on a black background"/>
          <p:cNvSpPr/>
          <p:nvPr>
            <p:ph type="pic" idx="21"/>
          </p:nvPr>
        </p:nvSpPr>
        <p:spPr>
          <a:xfrm>
            <a:off x="1003300" y="-606362"/>
            <a:ext cx="22364700" cy="14890652"/>
          </a:xfrm>
          <a:prstGeom prst="rect">
            <a:avLst/>
          </a:prstGeom>
        </p:spPr>
        <p:txBody>
          <a:bodyPr lIns="91439" tIns="45719" rIns="91439" bIns="45719" anchor="t">
            <a:noAutofit/>
          </a:bodyPr>
          <a:lstStyle/>
          <a:p>
            <a:pPr/>
          </a:p>
        </p:txBody>
      </p:sp>
      <p:sp>
        <p:nvSpPr>
          <p:cNvPr id="22" name="Author and Date"/>
          <p:cNvSpPr txBox="1"/>
          <p:nvPr>
            <p:ph type="body" sz="quarter" idx="22" hasCustomPrompt="1"/>
          </p:nvPr>
        </p:nvSpPr>
        <p:spPr>
          <a:xfrm>
            <a:off x="2057400" y="11229761"/>
            <a:ext cx="20269200" cy="845948"/>
          </a:xfrm>
          <a:prstGeom prst="rect">
            <a:avLst/>
          </a:prstGeom>
        </p:spPr>
        <p:txBody>
          <a:bodyPr/>
          <a:lstStyle>
            <a:lvl1pPr>
              <a:defRPr>
                <a:solidFill>
                  <a:srgbClr val="FFFFFF"/>
                </a:solidFill>
              </a:defRPr>
            </a:lvl1pPr>
          </a:lstStyle>
          <a:p>
            <a:pPr/>
            <a:r>
              <a:t>Author and Date</a:t>
            </a:r>
          </a:p>
        </p:txBody>
      </p:sp>
      <p:sp>
        <p:nvSpPr>
          <p:cNvPr id="23" name="Presentation Title"/>
          <p:cNvSpPr txBox="1"/>
          <p:nvPr>
            <p:ph type="title" hasCustomPrompt="1"/>
          </p:nvPr>
        </p:nvSpPr>
        <p:spPr>
          <a:xfrm>
            <a:off x="2057400" y="2865468"/>
            <a:ext cx="20269200" cy="5359401"/>
          </a:xfrm>
          <a:prstGeom prst="rect">
            <a:avLst/>
          </a:prstGeom>
        </p:spPr>
        <p:txBody>
          <a:bodyPr/>
          <a:lstStyle>
            <a:lvl1pPr>
              <a:defRPr>
                <a:solidFill>
                  <a:srgbClr val="FFFFFF"/>
                </a:solidFill>
              </a:defRPr>
            </a:lvl1pPr>
          </a:lstStyle>
          <a:p>
            <a:pPr/>
            <a:r>
              <a:t>Presentation Title</a:t>
            </a:r>
          </a:p>
        </p:txBody>
      </p:sp>
      <p:sp>
        <p:nvSpPr>
          <p:cNvPr id="24"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Colorful pile of crushed makeup on a grey background"/>
          <p:cNvSpPr/>
          <p:nvPr>
            <p:ph type="pic" idx="21"/>
          </p:nvPr>
        </p:nvSpPr>
        <p:spPr>
          <a:xfrm>
            <a:off x="12192000" y="-1540805"/>
            <a:ext cx="11188700" cy="16783051"/>
          </a:xfrm>
          <a:prstGeom prst="rect">
            <a:avLst/>
          </a:prstGeom>
        </p:spPr>
        <p:txBody>
          <a:bodyPr lIns="91439" tIns="45719" rIns="91439" bIns="45719" anchor="t">
            <a:noAutofit/>
          </a:bodyPr>
          <a:lstStyle/>
          <a:p>
            <a:pPr/>
          </a:p>
        </p:txBody>
      </p:sp>
      <p:sp>
        <p:nvSpPr>
          <p:cNvPr id="32" name="Rectangle"/>
          <p:cNvSpPr/>
          <p:nvPr/>
        </p:nvSpPr>
        <p:spPr>
          <a:xfrm>
            <a:off x="1008955" y="1064815"/>
            <a:ext cx="11190189" cy="1158637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3" name="Author and Date"/>
          <p:cNvSpPr txBox="1"/>
          <p:nvPr>
            <p:ph type="body" sz="quarter" idx="22" hasCustomPrompt="1"/>
          </p:nvPr>
        </p:nvSpPr>
        <p:spPr>
          <a:xfrm>
            <a:off x="1803400" y="11229761"/>
            <a:ext cx="9601200" cy="845948"/>
          </a:xfrm>
          <a:prstGeom prst="rect">
            <a:avLst/>
          </a:prstGeom>
        </p:spPr>
        <p:txBody>
          <a:bodyPr/>
          <a:lstStyle/>
          <a:p>
            <a:pPr/>
            <a:r>
              <a:t>Author and Date</a:t>
            </a:r>
          </a:p>
        </p:txBody>
      </p:sp>
      <p:sp>
        <p:nvSpPr>
          <p:cNvPr id="34" name="Slide Title"/>
          <p:cNvSpPr txBox="1"/>
          <p:nvPr>
            <p:ph type="title" hasCustomPrompt="1"/>
          </p:nvPr>
        </p:nvSpPr>
        <p:spPr>
          <a:xfrm>
            <a:off x="1803400" y="4483100"/>
            <a:ext cx="9601200" cy="4191000"/>
          </a:xfrm>
          <a:prstGeom prst="rect">
            <a:avLst/>
          </a:prstGeom>
        </p:spPr>
        <p:txBody>
          <a:bodyPr anchor="ctr"/>
          <a:lstStyle>
            <a:lvl1pPr>
              <a:lnSpc>
                <a:spcPct val="70000"/>
              </a:lnSpc>
              <a:defRPr sz="12000"/>
            </a:lvl1pPr>
          </a:lstStyle>
          <a:p>
            <a:pPr/>
            <a:r>
              <a:t>Slide Title</a:t>
            </a:r>
          </a:p>
        </p:txBody>
      </p:sp>
      <p:sp>
        <p:nvSpPr>
          <p:cNvPr id="35"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2"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3"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44" name="Slide Title"/>
          <p:cNvSpPr txBox="1"/>
          <p:nvPr>
            <p:ph type="title" hasCustomPrompt="1"/>
          </p:nvPr>
        </p:nvSpPr>
        <p:spPr>
          <a:xfrm>
            <a:off x="2057400" y="1060698"/>
            <a:ext cx="20269200" cy="2279402"/>
          </a:xfrm>
          <a:prstGeom prst="rect">
            <a:avLst/>
          </a:prstGeom>
        </p:spPr>
        <p:txBody>
          <a:bodyPr/>
          <a:lstStyle>
            <a:lvl1pPr>
              <a:lnSpc>
                <a:spcPct val="70000"/>
              </a:lnSpc>
              <a:defRPr sz="8200"/>
            </a:lvl1pPr>
          </a:lstStyle>
          <a:p>
            <a:pPr/>
            <a:r>
              <a:t>Slide Title</a:t>
            </a:r>
          </a:p>
        </p:txBody>
      </p:sp>
      <p:sp>
        <p:nvSpPr>
          <p:cNvPr id="45" name="Body Level One…"/>
          <p:cNvSpPr txBox="1"/>
          <p:nvPr>
            <p:ph type="body" idx="1" hasCustomPrompt="1"/>
          </p:nvPr>
        </p:nvSpPr>
        <p:spPr>
          <a:xfrm>
            <a:off x="2056037" y="4647009"/>
            <a:ext cx="20271926" cy="6957368"/>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Rectangle"/>
          <p:cNvSpPr/>
          <p:nvPr/>
        </p:nvSpPr>
        <p:spPr>
          <a:xfrm>
            <a:off x="12192000" y="2079724"/>
            <a:ext cx="11188700" cy="9550401"/>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5" name="Body Level One…"/>
          <p:cNvSpPr txBox="1"/>
          <p:nvPr>
            <p:ph type="body" idx="1" hasCustomPrompt="1"/>
          </p:nvPr>
        </p:nvSpPr>
        <p:spPr>
          <a:xfrm>
            <a:off x="2058458" y="3677751"/>
            <a:ext cx="20264297" cy="6956178"/>
          </a:xfrm>
          <a:prstGeom prst="rect">
            <a:avLst/>
          </a:prstGeom>
        </p:spPr>
        <p:txBody>
          <a:bodyPr numCol="2" spcCol="2314058"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56"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3" name="Various makeup products on a pink background"/>
          <p:cNvSpPr/>
          <p:nvPr>
            <p:ph type="pic" idx="21"/>
          </p:nvPr>
        </p:nvSpPr>
        <p:spPr>
          <a:xfrm>
            <a:off x="11700889" y="-1027620"/>
            <a:ext cx="12288856" cy="15023089"/>
          </a:xfrm>
          <a:prstGeom prst="rect">
            <a:avLst/>
          </a:prstGeom>
        </p:spPr>
        <p:txBody>
          <a:bodyPr lIns="91439" tIns="45719" rIns="91439" bIns="45719" anchor="t">
            <a:noAutofit/>
          </a:bodyPr>
          <a:lstStyle/>
          <a:p>
            <a:pPr/>
          </a:p>
        </p:txBody>
      </p:sp>
      <p:sp>
        <p:nvSpPr>
          <p:cNvPr id="6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65" name="Slide Subtitle"/>
          <p:cNvSpPr txBox="1"/>
          <p:nvPr>
            <p:ph type="body" sz="quarter" idx="22" hasCustomPrompt="1"/>
          </p:nvPr>
        </p:nvSpPr>
        <p:spPr>
          <a:xfrm>
            <a:off x="1802037" y="4375086"/>
            <a:ext cx="9603926" cy="845948"/>
          </a:xfrm>
          <a:prstGeom prst="rect">
            <a:avLst/>
          </a:prstGeom>
        </p:spPr>
        <p:txBody>
          <a:bodyPr/>
          <a:lstStyle/>
          <a:p>
            <a:pPr/>
            <a:r>
              <a:t>Slide Subtitle</a:t>
            </a:r>
          </a:p>
        </p:txBody>
      </p:sp>
      <p:sp>
        <p:nvSpPr>
          <p:cNvPr id="66" name="Slide Title"/>
          <p:cNvSpPr txBox="1"/>
          <p:nvPr>
            <p:ph type="title" hasCustomPrompt="1"/>
          </p:nvPr>
        </p:nvSpPr>
        <p:spPr>
          <a:xfrm>
            <a:off x="1802060" y="1640061"/>
            <a:ext cx="9601348" cy="2798379"/>
          </a:xfrm>
          <a:prstGeom prst="rect">
            <a:avLst/>
          </a:prstGeom>
        </p:spPr>
        <p:txBody>
          <a:bodyPr/>
          <a:lstStyle>
            <a:lvl1pPr>
              <a:lnSpc>
                <a:spcPct val="70000"/>
              </a:lnSpc>
              <a:defRPr sz="8200"/>
            </a:lvl1pPr>
          </a:lstStyle>
          <a:p>
            <a:pPr/>
            <a:r>
              <a:t>Slide Title</a:t>
            </a:r>
          </a:p>
        </p:txBody>
      </p:sp>
      <p:sp>
        <p:nvSpPr>
          <p:cNvPr id="67" name="Body Level One…"/>
          <p:cNvSpPr txBox="1"/>
          <p:nvPr>
            <p:ph type="body" sz="quarter" idx="1" hasCustomPrompt="1"/>
          </p:nvPr>
        </p:nvSpPr>
        <p:spPr>
          <a:xfrm>
            <a:off x="1802037" y="5778500"/>
            <a:ext cx="9596832" cy="6110784"/>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68"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75" name="Rectangle"/>
          <p:cNvSpPr/>
          <p:nvPr/>
        </p:nvSpPr>
        <p:spPr>
          <a:xfrm>
            <a:off x="1002557" y="1068834"/>
            <a:ext cx="22378886" cy="11578332"/>
          </a:xfrm>
          <a:prstGeom prst="rect">
            <a:avLst/>
          </a:prstGeom>
          <a:solidFill>
            <a:srgbClr val="7CA0B2"/>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76" name="Section Title"/>
          <p:cNvSpPr txBox="1"/>
          <p:nvPr>
            <p:ph type="title" hasCustomPrompt="1"/>
          </p:nvPr>
        </p:nvSpPr>
        <p:spPr>
          <a:xfrm>
            <a:off x="2057400" y="4196048"/>
            <a:ext cx="20269200" cy="5213153"/>
          </a:xfrm>
          <a:prstGeom prst="rect">
            <a:avLst/>
          </a:prstGeom>
        </p:spPr>
        <p:txBody>
          <a:bodyPr anchor="ctr"/>
          <a:lstStyle>
            <a:lvl1pPr>
              <a:lnSpc>
                <a:spcPct val="90000"/>
              </a:lnSpc>
              <a:defRPr sz="12000">
                <a:solidFill>
                  <a:srgbClr val="FFFFFF"/>
                </a:solidFill>
                <a:latin typeface="Canela Regular"/>
                <a:ea typeface="Canela Regular"/>
                <a:cs typeface="Canela Regular"/>
                <a:sym typeface="Canela Regular"/>
              </a:defRPr>
            </a:lvl1pPr>
          </a:lstStyle>
          <a:p>
            <a:pPr/>
            <a:r>
              <a:t>Section Title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4"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85"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86" name="Slide Title"/>
          <p:cNvSpPr txBox="1"/>
          <p:nvPr>
            <p:ph type="title" hasCustomPrompt="1"/>
          </p:nvPr>
        </p:nvSpPr>
        <p:spPr>
          <a:xfrm>
            <a:off x="2057400" y="1060698"/>
            <a:ext cx="20269200" cy="2272842"/>
          </a:xfrm>
          <a:prstGeom prst="rect">
            <a:avLst/>
          </a:prstGeom>
        </p:spPr>
        <p:txBody>
          <a:bodyPr/>
          <a:lstStyle>
            <a:lvl1pPr>
              <a:lnSpc>
                <a:spcPct val="70000"/>
              </a:lnSpc>
              <a:defRPr sz="82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4" name="Rectangle"/>
          <p:cNvSpPr/>
          <p:nvPr/>
        </p:nvSpPr>
        <p:spPr>
          <a:xfrm>
            <a:off x="12197605" y="1065312"/>
            <a:ext cx="11184585" cy="11585376"/>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5" name="Rectangle"/>
          <p:cNvSpPr/>
          <p:nvPr/>
        </p:nvSpPr>
        <p:spPr>
          <a:xfrm>
            <a:off x="1003299" y="2076549"/>
            <a:ext cx="11194307" cy="9556552"/>
          </a:xfrm>
          <a:prstGeom prst="rect">
            <a:avLst/>
          </a:prstGeom>
          <a:solidFill>
            <a:schemeClr val="accent3">
              <a:satOff val="-3883"/>
              <a:lumOff val="14670"/>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6" name="Body Level One…"/>
          <p:cNvSpPr txBox="1"/>
          <p:nvPr>
            <p:ph type="body" sz="quarter" idx="1" hasCustomPrompt="1"/>
          </p:nvPr>
        </p:nvSpPr>
        <p:spPr>
          <a:xfrm>
            <a:off x="13496600" y="4331487"/>
            <a:ext cx="9049076" cy="5492985"/>
          </a:xfrm>
          <a:prstGeom prst="rect">
            <a:avLst/>
          </a:prstGeom>
        </p:spPr>
        <p:txBody>
          <a:bodyPr/>
          <a:lstStyle>
            <a:lvl1pPr algn="l">
              <a:lnSpc>
                <a:spcPct val="100000"/>
              </a:lnSpc>
              <a:spcBef>
                <a:spcPts val="3200"/>
              </a:spcBef>
              <a:defRPr spc="-39" sz="4000"/>
            </a:lvl1pPr>
            <a:lvl2pPr algn="l">
              <a:lnSpc>
                <a:spcPct val="100000"/>
              </a:lnSpc>
              <a:spcBef>
                <a:spcPts val="3200"/>
              </a:spcBef>
              <a:defRPr spc="-39" sz="4000"/>
            </a:lvl2pPr>
            <a:lvl3pPr algn="l">
              <a:lnSpc>
                <a:spcPct val="100000"/>
              </a:lnSpc>
              <a:spcBef>
                <a:spcPts val="3200"/>
              </a:spcBef>
              <a:defRPr spc="-39" sz="4000"/>
            </a:lvl3pPr>
            <a:lvl4pPr algn="l">
              <a:lnSpc>
                <a:spcPct val="100000"/>
              </a:lnSpc>
              <a:spcBef>
                <a:spcPts val="3200"/>
              </a:spcBef>
              <a:defRPr spc="-39" sz="4000"/>
            </a:lvl4pPr>
            <a:lvl5pPr algn="l">
              <a:lnSpc>
                <a:spcPct val="100000"/>
              </a:lnSpc>
              <a:spcBef>
                <a:spcPts val="3200"/>
              </a:spcBef>
              <a:defRPr spc="-39" sz="4000"/>
            </a:lvl5pPr>
          </a:lstStyle>
          <a:p>
            <a:pPr/>
            <a:r>
              <a:t>Agenda Topics</a:t>
            </a:r>
          </a:p>
          <a:p>
            <a:pPr lvl="1"/>
            <a:r>
              <a:t/>
            </a:r>
          </a:p>
          <a:p>
            <a:pPr lvl="2"/>
            <a:r>
              <a:t/>
            </a:r>
          </a:p>
          <a:p>
            <a:pPr lvl="3"/>
            <a:r>
              <a:t/>
            </a:r>
          </a:p>
          <a:p>
            <a:pPr lvl="4"/>
            <a:r>
              <a:t/>
            </a:r>
          </a:p>
        </p:txBody>
      </p:sp>
      <p:sp>
        <p:nvSpPr>
          <p:cNvPr id="97" name="Agenda Title"/>
          <p:cNvSpPr txBox="1"/>
          <p:nvPr>
            <p:ph type="title" hasCustomPrompt="1"/>
          </p:nvPr>
        </p:nvSpPr>
        <p:spPr>
          <a:xfrm>
            <a:off x="1676400" y="5865318"/>
            <a:ext cx="9829800" cy="1733018"/>
          </a:xfrm>
          <a:prstGeom prst="rect">
            <a:avLst/>
          </a:prstGeom>
        </p:spPr>
        <p:txBody>
          <a:bodyPr anchor="ctr"/>
          <a:lstStyle>
            <a:lvl1pPr>
              <a:lnSpc>
                <a:spcPct val="70000"/>
              </a:lnSpc>
              <a:defRPr sz="8200"/>
            </a:lvl1pPr>
          </a:lstStyle>
          <a:p>
            <a:pPr/>
            <a:r>
              <a:t>Agenda Title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6F7F2"/>
        </a:solidFill>
      </p:bgPr>
    </p:bg>
    <p:spTree>
      <p:nvGrpSpPr>
        <p:cNvPr id="1" name=""/>
        <p:cNvGrpSpPr/>
        <p:nvPr/>
      </p:nvGrpSpPr>
      <p:grpSpPr>
        <a:xfrm>
          <a:off x="0" y="0"/>
          <a:ext cx="0" cy="0"/>
          <a:chOff x="0" y="0"/>
          <a:chExt cx="0" cy="0"/>
        </a:xfrm>
      </p:grpSpPr>
      <p:sp>
        <p:nvSpPr>
          <p:cNvPr id="2" name="Rectangle"/>
          <p:cNvSpPr/>
          <p:nvPr/>
        </p:nvSpPr>
        <p:spPr>
          <a:xfrm>
            <a:off x="1002557" y="1066800"/>
            <a:ext cx="22378886" cy="1158240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 name="Presentation Title"/>
          <p:cNvSpPr txBox="1"/>
          <p:nvPr>
            <p:ph type="title" hasCustomPrompt="1"/>
          </p:nvPr>
        </p:nvSpPr>
        <p:spPr>
          <a:xfrm>
            <a:off x="2057400" y="2865877"/>
            <a:ext cx="20269200" cy="53597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2057400" y="7814975"/>
            <a:ext cx="20269200" cy="1488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Slide Subtitle</a:t>
            </a:r>
          </a:p>
          <a:p>
            <a:pPr lvl="1"/>
            <a:r>
              <a:t/>
            </a:r>
          </a:p>
          <a:p>
            <a:pPr lvl="2"/>
            <a:r>
              <a:t/>
            </a:r>
          </a:p>
          <a:p>
            <a:pPr lvl="3"/>
            <a:r>
              <a:t/>
            </a:r>
          </a:p>
          <a:p>
            <a:pPr lvl="4"/>
            <a:r>
              <a:t/>
            </a:r>
          </a:p>
        </p:txBody>
      </p:sp>
      <p:sp>
        <p:nvSpPr>
          <p:cNvPr id="5" name="Slide Number"/>
          <p:cNvSpPr txBox="1"/>
          <p:nvPr>
            <p:ph type="sldNum" sz="quarter" idx="2"/>
          </p:nvPr>
        </p:nvSpPr>
        <p:spPr>
          <a:xfrm>
            <a:off x="12038228" y="13131800"/>
            <a:ext cx="307544" cy="342900"/>
          </a:xfrm>
          <a:prstGeom prst="rect">
            <a:avLst/>
          </a:prstGeom>
          <a:ln w="12700">
            <a:miter lim="400000"/>
          </a:ln>
        </p:spPr>
        <p:txBody>
          <a:bodyPr wrap="none" lIns="50800" tIns="50800" rIns="50800" bIns="50800" anchor="b">
            <a:spAutoFit/>
          </a:bodyPr>
          <a:lstStyle>
            <a:lvl1pPr defTabSz="825500">
              <a:lnSpc>
                <a:spcPct val="100000"/>
              </a:lnSpc>
              <a:spcBef>
                <a:spcPts val="0"/>
              </a:spcBef>
              <a:defRPr sz="1600">
                <a:solidFill>
                  <a:srgbClr val="5E5E5E"/>
                </a:solidFill>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1pPr>
      <a:lvl2pPr marL="0" marR="0" indent="457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2pPr>
      <a:lvl3pPr marL="0" marR="0" indent="914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3pPr>
      <a:lvl4pPr marL="0" marR="0" indent="1371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4pPr>
      <a:lvl5pPr marL="0" marR="0" indent="18288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5pPr>
      <a:lvl6pPr marL="0" marR="0" indent="22860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6pPr>
      <a:lvl7pPr marL="0" marR="0" indent="2743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7pPr>
      <a:lvl8pPr marL="0" marR="0" indent="3200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8pPr>
      <a:lvl9pPr marL="0" marR="0" indent="3657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9pPr>
    </p:titleStyle>
    <p:bodyStyle>
      <a:lvl1pPr marL="0" marR="0" indent="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1pPr>
      <a:lvl2pPr marL="0" marR="0" indent="457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2pPr>
      <a:lvl3pPr marL="0" marR="0" indent="914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3pPr>
      <a:lvl4pPr marL="0" marR="0" indent="1371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4pPr>
      <a:lvl5pPr marL="0" marR="0" indent="18288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5pPr>
      <a:lvl6pPr marL="0" marR="0" indent="22860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6pPr>
      <a:lvl7pPr marL="0" marR="0" indent="2743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7pPr>
      <a:lvl8pPr marL="0" marR="0" indent="3200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8pPr>
      <a:lvl9pPr marL="0" marR="0" indent="3657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10.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1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14.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15.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6.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17.tif"/><Relationship Id="rId5" Type="http://schemas.openxmlformats.org/officeDocument/2006/relationships/image" Target="../media/image5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18.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 Id="rId3" Type="http://schemas.openxmlformats.org/officeDocument/2006/relationships/image" Target="../media/image5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6.tif"/><Relationship Id="rId4" Type="http://schemas.openxmlformats.org/officeDocument/2006/relationships/image" Target="../media/image17.png"/><Relationship Id="rId5" Type="http://schemas.openxmlformats.org/officeDocument/2006/relationships/image" Target="../media/image7.tif"/><Relationship Id="rId6" Type="http://schemas.openxmlformats.org/officeDocument/2006/relationships/image" Target="../media/image18.png"/><Relationship Id="rId7" Type="http://schemas.openxmlformats.org/officeDocument/2006/relationships/image" Target="../media/image8.tif"/><Relationship Id="rId8" Type="http://schemas.openxmlformats.org/officeDocument/2006/relationships/image" Target="../media/image19.png"/><Relationship Id="rId9" Type="http://schemas.openxmlformats.org/officeDocument/2006/relationships/image" Target="../media/image9.tif"/><Relationship Id="rId10"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8246.jpeg" descr="IMG_8246.jpeg"/>
          <p:cNvPicPr>
            <a:picLocks noChangeAspect="1"/>
          </p:cNvPicPr>
          <p:nvPr>
            <p:ph type="pic" idx="21"/>
          </p:nvPr>
        </p:nvPicPr>
        <p:blipFill>
          <a:blip r:embed="rId2">
            <a:extLst/>
          </a:blip>
          <a:srcRect l="0" t="5993" r="0" b="5993"/>
          <a:stretch>
            <a:fillRect/>
          </a:stretch>
        </p:blipFill>
        <p:spPr>
          <a:xfrm>
            <a:off x="1016000" y="1047750"/>
            <a:ext cx="22377400" cy="11582401"/>
          </a:xfrm>
          <a:prstGeom prst="rect">
            <a:avLst/>
          </a:prstGeom>
        </p:spPr>
      </p:pic>
      <p:sp>
        <p:nvSpPr>
          <p:cNvPr id="162" name="Bleiu April 2023"/>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Bleiu April 2023</a:t>
            </a:r>
          </a:p>
        </p:txBody>
      </p:sp>
      <p:sp>
        <p:nvSpPr>
          <p:cNvPr id="163" name="Starting a Fashion Dog Brand"/>
          <p:cNvSpPr txBox="1"/>
          <p:nvPr>
            <p:ph type="title"/>
          </p:nvPr>
        </p:nvSpPr>
        <p:spPr>
          <a:xfrm>
            <a:off x="4511380" y="8576177"/>
            <a:ext cx="17140406" cy="2650558"/>
          </a:xfrm>
          <a:prstGeom prst="rect">
            <a:avLst/>
          </a:prstGeom>
          <a:solidFill>
            <a:schemeClr val="accent5">
              <a:hueOff val="624921"/>
              <a:satOff val="-38140"/>
              <a:lumOff val="11121"/>
            </a:schemeClr>
          </a:solidFill>
          <a:ln w="9525">
            <a:round/>
          </a:ln>
        </p:spPr>
        <p:txBody>
          <a:bodyPr/>
          <a:lstStyle>
            <a:lvl1pPr defTabSz="561340">
              <a:defRPr sz="9860"/>
            </a:lvl1pPr>
          </a:lstStyle>
          <a:p>
            <a:pPr/>
            <a:r>
              <a:t>Starting a Fashion Dog Brand</a:t>
            </a:r>
          </a:p>
        </p:txBody>
      </p:sp>
      <p:sp>
        <p:nvSpPr>
          <p:cNvPr id="164" name="The Future Of Pet Care"/>
          <p:cNvSpPr/>
          <p:nvPr>
            <p:ph type="body" sz="quarter" idx="12"/>
          </p:nvPr>
        </p:nvSpPr>
        <p:spPr>
          <a:xfrm>
            <a:off x="4241973" y="7339029"/>
            <a:ext cx="17679221" cy="866141"/>
          </a:xfrm>
          <a:prstGeom prst="roundRect">
            <a:avLst>
              <a:gd name="adj" fmla="val 0"/>
            </a:avLst>
          </a:prstGeom>
        </p:spPr>
        <p:txBody>
          <a:bodyPr lIns="45719" tIns="45719" rIns="45719" bIns="45719">
            <a:noAutofit/>
          </a:bodyPr>
          <a:lstStyle>
            <a:lvl1pPr defTabSz="355600">
              <a:lnSpc>
                <a:spcPct val="100000"/>
              </a:lnSpc>
              <a:defRPr b="0" spc="50" sz="5000">
                <a:solidFill>
                  <a:srgbClr val="FFFFFF"/>
                </a:solidFill>
                <a:latin typeface="Proxima Nova Extrabold"/>
                <a:ea typeface="Proxima Nova Extrabold"/>
                <a:cs typeface="Proxima Nova Extrabold"/>
                <a:sym typeface="Proxima Nova Extrabold"/>
              </a:defRPr>
            </a:lvl1pPr>
          </a:lstStyle>
          <a:p>
            <a:pPr/>
            <a:r>
              <a:t>The Future Of Pet Care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24" name="Screen Shot 2023-04-04 at 5.13.26 PM.png"/>
          <p:cNvGrpSpPr/>
          <p:nvPr/>
        </p:nvGrpSpPr>
        <p:grpSpPr>
          <a:xfrm>
            <a:off x="178079" y="1779432"/>
            <a:ext cx="24027842" cy="11947389"/>
            <a:chOff x="0" y="0"/>
            <a:chExt cx="24027840" cy="11947387"/>
          </a:xfrm>
        </p:grpSpPr>
        <p:pic>
          <p:nvPicPr>
            <p:cNvPr id="323" name="Screen Shot 2023-04-04 at 5.13.26 PM.png" descr="Screen Shot 2023-04-04 at 5.13.26 PM.png"/>
            <p:cNvPicPr>
              <a:picLocks noChangeAspect="1"/>
            </p:cNvPicPr>
            <p:nvPr/>
          </p:nvPicPr>
          <p:blipFill>
            <a:blip r:embed="rId2">
              <a:extLst/>
            </a:blip>
            <a:stretch>
              <a:fillRect/>
            </a:stretch>
          </p:blipFill>
          <p:spPr>
            <a:xfrm>
              <a:off x="190500" y="190500"/>
              <a:ext cx="23646841" cy="11566388"/>
            </a:xfrm>
            <a:prstGeom prst="rect">
              <a:avLst/>
            </a:prstGeom>
            <a:ln>
              <a:noFill/>
            </a:ln>
            <a:effectLst/>
          </p:spPr>
        </p:pic>
        <p:pic>
          <p:nvPicPr>
            <p:cNvPr id="322" name="Screen Shot 2023-04-04 at 5.13.26 PM.png" descr="Screen Shot 2023-04-04 at 5.13.26 PM.png"/>
            <p:cNvPicPr>
              <a:picLocks noChangeAspect="0"/>
            </p:cNvPicPr>
            <p:nvPr/>
          </p:nvPicPr>
          <p:blipFill>
            <a:blip r:embed="rId3">
              <a:extLst/>
            </a:blip>
            <a:stretch>
              <a:fillRect/>
            </a:stretch>
          </p:blipFill>
          <p:spPr>
            <a:xfrm>
              <a:off x="0" y="0"/>
              <a:ext cx="24027841" cy="11947388"/>
            </a:xfrm>
            <a:prstGeom prst="rect">
              <a:avLst/>
            </a:prstGeom>
            <a:effectLst/>
          </p:spPr>
        </p:pic>
      </p:grpSp>
      <p:sp>
        <p:nvSpPr>
          <p:cNvPr id="325" name="Fashion Forward Focus"/>
          <p:cNvSpPr txBox="1"/>
          <p:nvPr/>
        </p:nvSpPr>
        <p:spPr>
          <a:xfrm>
            <a:off x="7255986" y="514683"/>
            <a:ext cx="9872028" cy="1285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5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Fashion Forward Focus</a:t>
            </a:r>
          </a:p>
        </p:txBody>
      </p:sp>
      <p:sp>
        <p:nvSpPr>
          <p:cNvPr id="326" name="27.35%"/>
          <p:cNvSpPr txBox="1"/>
          <p:nvPr/>
        </p:nvSpPr>
        <p:spPr>
          <a:xfrm>
            <a:off x="15767810" y="8613425"/>
            <a:ext cx="1586675"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700"/>
            </a:lvl1pPr>
          </a:lstStyle>
          <a:p>
            <a:pPr/>
            <a:r>
              <a:t>27.35%</a:t>
            </a:r>
          </a:p>
        </p:txBody>
      </p:sp>
      <p:sp>
        <p:nvSpPr>
          <p:cNvPr id="327" name="11.33%"/>
          <p:cNvSpPr txBox="1"/>
          <p:nvPr/>
        </p:nvSpPr>
        <p:spPr>
          <a:xfrm>
            <a:off x="15809465" y="6305775"/>
            <a:ext cx="1503364" cy="68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900"/>
            </a:lvl1pPr>
          </a:lstStyle>
          <a:p>
            <a:pPr/>
            <a:r>
              <a:t>11.33%</a:t>
            </a:r>
          </a:p>
        </p:txBody>
      </p:sp>
      <p:sp>
        <p:nvSpPr>
          <p:cNvPr id="328" name="38.68%"/>
          <p:cNvSpPr txBox="1"/>
          <p:nvPr/>
        </p:nvSpPr>
        <p:spPr>
          <a:xfrm>
            <a:off x="6678407" y="10428767"/>
            <a:ext cx="2246956" cy="7645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4400">
                <a:solidFill>
                  <a:srgbClr val="FFFFFF"/>
                </a:solidFill>
              </a:defRPr>
            </a:lvl1pPr>
          </a:lstStyle>
          <a:p>
            <a:pPr/>
            <a:r>
              <a:t>38.68%</a:t>
            </a:r>
          </a:p>
        </p:txBody>
      </p:sp>
      <p:sp>
        <p:nvSpPr>
          <p:cNvPr id="329" name="Line"/>
          <p:cNvSpPr/>
          <p:nvPr/>
        </p:nvSpPr>
        <p:spPr>
          <a:xfrm flipH="1" flipV="1">
            <a:off x="9173203" y="10835120"/>
            <a:ext cx="4005139" cy="1038907"/>
          </a:xfrm>
          <a:prstGeom prst="line">
            <a:avLst/>
          </a:prstGeom>
          <a:ln w="76200">
            <a:solidFill>
              <a:schemeClr val="accent5">
                <a:hueOff val="-306725"/>
                <a:lumOff val="-18354"/>
              </a:schemeClr>
            </a:solidFill>
            <a:miter lim="400000"/>
            <a:tailEnd type="triangle"/>
          </a:ln>
        </p:spPr>
        <p:txBody>
          <a:bodyPr lIns="45719" rIns="45719"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331" name="Leading Dog Products in Store"/>
          <p:cNvSpPr txBox="1"/>
          <p:nvPr/>
        </p:nvSpPr>
        <p:spPr>
          <a:xfrm>
            <a:off x="4803742" y="387011"/>
            <a:ext cx="13195301"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Leading Dog Products in Store</a:t>
            </a:r>
          </a:p>
        </p:txBody>
      </p:sp>
      <p:grpSp>
        <p:nvGrpSpPr>
          <p:cNvPr id="334" name="Screen Shot 2023-04-04 at 5.53.27 PM.png"/>
          <p:cNvGrpSpPr/>
          <p:nvPr/>
        </p:nvGrpSpPr>
        <p:grpSpPr>
          <a:xfrm>
            <a:off x="1121136" y="1557917"/>
            <a:ext cx="22141728" cy="12314873"/>
            <a:chOff x="0" y="0"/>
            <a:chExt cx="22141726" cy="12314872"/>
          </a:xfrm>
        </p:grpSpPr>
        <p:pic>
          <p:nvPicPr>
            <p:cNvPr id="333" name="Screen Shot 2023-04-04 at 5.53.27 PM.png" descr="Screen Shot 2023-04-04 at 5.53.27 PM.png"/>
            <p:cNvPicPr>
              <a:picLocks noChangeAspect="1"/>
            </p:cNvPicPr>
            <p:nvPr/>
          </p:nvPicPr>
          <p:blipFill>
            <a:blip r:embed="rId2">
              <a:extLst/>
            </a:blip>
            <a:stretch>
              <a:fillRect/>
            </a:stretch>
          </p:blipFill>
          <p:spPr>
            <a:xfrm>
              <a:off x="190500" y="190500"/>
              <a:ext cx="21760727" cy="11933873"/>
            </a:xfrm>
            <a:prstGeom prst="rect">
              <a:avLst/>
            </a:prstGeom>
            <a:ln>
              <a:noFill/>
            </a:ln>
            <a:effectLst/>
          </p:spPr>
        </p:pic>
        <p:pic>
          <p:nvPicPr>
            <p:cNvPr id="332" name="Screen Shot 2023-04-04 at 5.53.27 PM.png" descr="Screen Shot 2023-04-04 at 5.53.27 PM.png"/>
            <p:cNvPicPr>
              <a:picLocks noChangeAspect="0"/>
            </p:cNvPicPr>
            <p:nvPr/>
          </p:nvPicPr>
          <p:blipFill>
            <a:blip r:embed="rId3">
              <a:extLst/>
            </a:blip>
            <a:stretch>
              <a:fillRect/>
            </a:stretch>
          </p:blipFill>
          <p:spPr>
            <a:xfrm>
              <a:off x="0" y="0"/>
              <a:ext cx="22141727" cy="12314873"/>
            </a:xfrm>
            <a:prstGeom prst="rect">
              <a:avLst/>
            </a:prstGeom>
            <a:effectLst/>
          </p:spPr>
        </p:pic>
      </p:grpSp>
      <p:sp>
        <p:nvSpPr>
          <p:cNvPr id="335" name="Line"/>
          <p:cNvSpPr/>
          <p:nvPr/>
        </p:nvSpPr>
        <p:spPr>
          <a:xfrm flipH="1" flipV="1">
            <a:off x="14214301" y="7096163"/>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336" name="Line"/>
          <p:cNvSpPr/>
          <p:nvPr/>
        </p:nvSpPr>
        <p:spPr>
          <a:xfrm flipH="1" flipV="1">
            <a:off x="12011089" y="7764105"/>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337" name="Line"/>
          <p:cNvSpPr/>
          <p:nvPr/>
        </p:nvSpPr>
        <p:spPr>
          <a:xfrm flipH="1" flipV="1">
            <a:off x="6562226" y="7433385"/>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41" name="leading Products x country.png"/>
          <p:cNvGrpSpPr/>
          <p:nvPr/>
        </p:nvGrpSpPr>
        <p:grpSpPr>
          <a:xfrm>
            <a:off x="335633" y="773716"/>
            <a:ext cx="23712734" cy="12168568"/>
            <a:chOff x="0" y="0"/>
            <a:chExt cx="23712733" cy="12168567"/>
          </a:xfrm>
        </p:grpSpPr>
        <p:pic>
          <p:nvPicPr>
            <p:cNvPr id="340" name="leading Products x country.png" descr="leading Products x country.png"/>
            <p:cNvPicPr>
              <a:picLocks noChangeAspect="1"/>
            </p:cNvPicPr>
            <p:nvPr/>
          </p:nvPicPr>
          <p:blipFill>
            <a:blip r:embed="rId2">
              <a:extLst/>
            </a:blip>
            <a:stretch>
              <a:fillRect/>
            </a:stretch>
          </p:blipFill>
          <p:spPr>
            <a:xfrm>
              <a:off x="190500" y="190500"/>
              <a:ext cx="23331734" cy="11787568"/>
            </a:xfrm>
            <a:prstGeom prst="rect">
              <a:avLst/>
            </a:prstGeom>
            <a:ln>
              <a:noFill/>
            </a:ln>
            <a:effectLst/>
          </p:spPr>
        </p:pic>
        <p:pic>
          <p:nvPicPr>
            <p:cNvPr id="339" name="leading Products x country.png" descr="leading Products x country.png"/>
            <p:cNvPicPr>
              <a:picLocks noChangeAspect="0"/>
            </p:cNvPicPr>
            <p:nvPr/>
          </p:nvPicPr>
          <p:blipFill>
            <a:blip r:embed="rId3">
              <a:extLst/>
            </a:blip>
            <a:stretch>
              <a:fillRect/>
            </a:stretch>
          </p:blipFill>
          <p:spPr>
            <a:xfrm>
              <a:off x="0" y="0"/>
              <a:ext cx="23712734" cy="12168568"/>
            </a:xfrm>
            <a:prstGeom prst="rect">
              <a:avLst/>
            </a:prstGeom>
            <a:effectLst/>
          </p:spPr>
        </p:pic>
      </p:grpSp>
      <p:sp>
        <p:nvSpPr>
          <p:cNvPr id="342" name="Diamond"/>
          <p:cNvSpPr/>
          <p:nvPr/>
        </p:nvSpPr>
        <p:spPr>
          <a:xfrm>
            <a:off x="3174262" y="39340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3" name="Diamond"/>
          <p:cNvSpPr/>
          <p:nvPr/>
        </p:nvSpPr>
        <p:spPr>
          <a:xfrm>
            <a:off x="14548476"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4" name="Diamond"/>
          <p:cNvSpPr/>
          <p:nvPr/>
        </p:nvSpPr>
        <p:spPr>
          <a:xfrm>
            <a:off x="12122177" y="39721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5" name="Diamond"/>
          <p:cNvSpPr/>
          <p:nvPr/>
        </p:nvSpPr>
        <p:spPr>
          <a:xfrm>
            <a:off x="12972944" y="27646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6" name="Diamond"/>
          <p:cNvSpPr/>
          <p:nvPr/>
        </p:nvSpPr>
        <p:spPr>
          <a:xfrm>
            <a:off x="6418481"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7" name="Diamond"/>
          <p:cNvSpPr/>
          <p:nvPr/>
        </p:nvSpPr>
        <p:spPr>
          <a:xfrm>
            <a:off x="5609271"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8" name="Diamond"/>
          <p:cNvSpPr/>
          <p:nvPr/>
        </p:nvSpPr>
        <p:spPr>
          <a:xfrm>
            <a:off x="4800062"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49" name="Diamond"/>
          <p:cNvSpPr/>
          <p:nvPr/>
        </p:nvSpPr>
        <p:spPr>
          <a:xfrm>
            <a:off x="2382341" y="39467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0" name="Diamond"/>
          <p:cNvSpPr/>
          <p:nvPr/>
        </p:nvSpPr>
        <p:spPr>
          <a:xfrm>
            <a:off x="21141371"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1" name="Diamond"/>
          <p:cNvSpPr/>
          <p:nvPr/>
        </p:nvSpPr>
        <p:spPr>
          <a:xfrm>
            <a:off x="20323917" y="27773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2" name="Diamond"/>
          <p:cNvSpPr/>
          <p:nvPr/>
        </p:nvSpPr>
        <p:spPr>
          <a:xfrm>
            <a:off x="17889373"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3" name="Diamond"/>
          <p:cNvSpPr/>
          <p:nvPr/>
        </p:nvSpPr>
        <p:spPr>
          <a:xfrm>
            <a:off x="19462244"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4" name="Diamond"/>
          <p:cNvSpPr/>
          <p:nvPr/>
        </p:nvSpPr>
        <p:spPr>
          <a:xfrm>
            <a:off x="17057223" y="2764606"/>
            <a:ext cx="788168"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5" name="Diamond"/>
          <p:cNvSpPr/>
          <p:nvPr/>
        </p:nvSpPr>
        <p:spPr>
          <a:xfrm>
            <a:off x="16248014"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6" name="Diamond"/>
          <p:cNvSpPr/>
          <p:nvPr/>
        </p:nvSpPr>
        <p:spPr>
          <a:xfrm>
            <a:off x="15323508"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358" name="What Can we do with this information?"/>
          <p:cNvSpPr txBox="1"/>
          <p:nvPr/>
        </p:nvSpPr>
        <p:spPr>
          <a:xfrm>
            <a:off x="5026196" y="1149104"/>
            <a:ext cx="14331608" cy="1323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700">
                <a:latin typeface="Snell Roundhand"/>
                <a:ea typeface="Snell Roundhand"/>
                <a:cs typeface="Snell Roundhand"/>
                <a:sym typeface="Snell Roundhand"/>
              </a:defRPr>
            </a:lvl1pPr>
          </a:lstStyle>
          <a:p>
            <a:pPr/>
            <a:r>
              <a:t>What Can we do with this information?</a:t>
            </a:r>
          </a:p>
        </p:txBody>
      </p:sp>
      <p:grpSp>
        <p:nvGrpSpPr>
          <p:cNvPr id="361" name="Add these products to our store…"/>
          <p:cNvGrpSpPr/>
          <p:nvPr/>
        </p:nvGrpSpPr>
        <p:grpSpPr>
          <a:xfrm>
            <a:off x="3700792" y="3668008"/>
            <a:ext cx="16982416" cy="4855984"/>
            <a:chOff x="0" y="0"/>
            <a:chExt cx="16982414" cy="4855983"/>
          </a:xfrm>
        </p:grpSpPr>
        <p:sp>
          <p:nvSpPr>
            <p:cNvPr id="360" name="Add these products to our store…"/>
            <p:cNvSpPr txBox="1"/>
            <p:nvPr/>
          </p:nvSpPr>
          <p:spPr>
            <a:xfrm>
              <a:off x="298450" y="298450"/>
              <a:ext cx="16385515" cy="4259084"/>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marL="914400" indent="-914400">
                <a:buSzPct val="100000"/>
                <a:buAutoNum type="alphaUcPeriod" startAt="1"/>
                <a:defRPr sz="6000">
                  <a:latin typeface="Times New Roman"/>
                  <a:ea typeface="Times New Roman"/>
                  <a:cs typeface="Times New Roman"/>
                  <a:sym typeface="Times New Roman"/>
                </a:defRPr>
              </a:pPr>
              <a:r>
                <a:t>Add these products to our store</a:t>
              </a:r>
            </a:p>
            <a:p>
              <a:pPr marL="914400" indent="-914400">
                <a:buSzPct val="100000"/>
                <a:buAutoNum type="alphaUcPeriod" startAt="1"/>
                <a:defRPr sz="6000">
                  <a:latin typeface="Times New Roman"/>
                  <a:ea typeface="Times New Roman"/>
                  <a:cs typeface="Times New Roman"/>
                  <a:sym typeface="Times New Roman"/>
                </a:defRPr>
              </a:pPr>
              <a:r>
                <a:t>Giveaway loyalty gifts</a:t>
              </a:r>
            </a:p>
            <a:p>
              <a:pPr marL="914400" indent="-914400">
                <a:buSzPct val="100000"/>
                <a:buAutoNum type="alphaUcPeriod" startAt="1"/>
                <a:defRPr sz="6000">
                  <a:latin typeface="Times New Roman"/>
                  <a:ea typeface="Times New Roman"/>
                  <a:cs typeface="Times New Roman"/>
                  <a:sym typeface="Times New Roman"/>
                </a:defRPr>
              </a:pPr>
              <a:r>
                <a:t>Make sure products originate from these regions</a:t>
              </a:r>
            </a:p>
          </p:txBody>
        </p:sp>
        <p:pic>
          <p:nvPicPr>
            <p:cNvPr id="359" name="Add these products to our store… Add these products to our storeGiveaway loyalty giftsMake sure products originate from these regions" descr="Add these products to our store… Add these products to our storeGiveaway loyalty giftsMake sure products originate from these regions"/>
            <p:cNvPicPr>
              <a:picLocks noChangeAspect="0"/>
            </p:cNvPicPr>
            <p:nvPr/>
          </p:nvPicPr>
          <p:blipFill>
            <a:blip r:embed="rId2">
              <a:extLst/>
            </a:blip>
            <a:stretch>
              <a:fillRect/>
            </a:stretch>
          </p:blipFill>
          <p:spPr>
            <a:xfrm>
              <a:off x="0" y="0"/>
              <a:ext cx="16982415" cy="4855984"/>
            </a:xfrm>
            <a:prstGeom prst="rect">
              <a:avLst/>
            </a:prstGeom>
            <a:effectLst/>
          </p:spPr>
        </p:pic>
      </p:grpSp>
      <p:pic>
        <p:nvPicPr>
          <p:cNvPr id="362" name="Image" descr="Image"/>
          <p:cNvPicPr>
            <a:picLocks noChangeAspect="1"/>
          </p:cNvPicPr>
          <p:nvPr/>
        </p:nvPicPr>
        <p:blipFill>
          <a:blip r:embed="rId3">
            <a:extLst/>
          </a:blip>
          <a:srcRect l="19130" t="10468" r="19575" b="11345"/>
          <a:stretch>
            <a:fillRect/>
          </a:stretch>
        </p:blipFill>
        <p:spPr>
          <a:xfrm>
            <a:off x="16873050" y="4746833"/>
            <a:ext cx="6823433" cy="8986846"/>
          </a:xfrm>
          <a:custGeom>
            <a:avLst/>
            <a:gdLst/>
            <a:ahLst/>
            <a:cxnLst>
              <a:cxn ang="0">
                <a:pos x="wd2" y="hd2"/>
              </a:cxn>
              <a:cxn ang="5400000">
                <a:pos x="wd2" y="hd2"/>
              </a:cxn>
              <a:cxn ang="10800000">
                <a:pos x="wd2" y="hd2"/>
              </a:cxn>
              <a:cxn ang="16200000">
                <a:pos x="wd2" y="hd2"/>
              </a:cxn>
            </a:cxnLst>
            <a:rect l="0" t="0" r="r" b="b"/>
            <a:pathLst>
              <a:path w="21400" h="21599" fill="norm" stroke="1" extrusionOk="0">
                <a:moveTo>
                  <a:pt x="9118" y="0"/>
                </a:moveTo>
                <a:cubicBezTo>
                  <a:pt x="9040" y="2"/>
                  <a:pt x="9104" y="135"/>
                  <a:pt x="9298" y="425"/>
                </a:cubicBezTo>
                <a:cubicBezTo>
                  <a:pt x="9444" y="644"/>
                  <a:pt x="9573" y="924"/>
                  <a:pt x="9586" y="1047"/>
                </a:cubicBezTo>
                <a:cubicBezTo>
                  <a:pt x="9598" y="1171"/>
                  <a:pt x="9631" y="1054"/>
                  <a:pt x="9658" y="787"/>
                </a:cubicBezTo>
                <a:cubicBezTo>
                  <a:pt x="9666" y="705"/>
                  <a:pt x="9669" y="645"/>
                  <a:pt x="9670" y="585"/>
                </a:cubicBezTo>
                <a:cubicBezTo>
                  <a:pt x="9667" y="478"/>
                  <a:pt x="9654" y="394"/>
                  <a:pt x="9625" y="328"/>
                </a:cubicBezTo>
                <a:cubicBezTo>
                  <a:pt x="9587" y="253"/>
                  <a:pt x="9523" y="195"/>
                  <a:pt x="9413" y="132"/>
                </a:cubicBezTo>
                <a:cubicBezTo>
                  <a:pt x="9262" y="45"/>
                  <a:pt x="9164" y="-1"/>
                  <a:pt x="9118" y="0"/>
                </a:cubicBezTo>
                <a:close/>
                <a:moveTo>
                  <a:pt x="15370" y="1467"/>
                </a:moveTo>
                <a:lnTo>
                  <a:pt x="15269" y="1945"/>
                </a:lnTo>
                <a:cubicBezTo>
                  <a:pt x="15214" y="2208"/>
                  <a:pt x="15138" y="2494"/>
                  <a:pt x="15098" y="2581"/>
                </a:cubicBezTo>
                <a:cubicBezTo>
                  <a:pt x="15044" y="2703"/>
                  <a:pt x="15087" y="2695"/>
                  <a:pt x="15286" y="2545"/>
                </a:cubicBezTo>
                <a:cubicBezTo>
                  <a:pt x="15363" y="2487"/>
                  <a:pt x="15409" y="2434"/>
                  <a:pt x="15442" y="2376"/>
                </a:cubicBezTo>
                <a:cubicBezTo>
                  <a:pt x="15475" y="2287"/>
                  <a:pt x="15488" y="2183"/>
                  <a:pt x="15478" y="2053"/>
                </a:cubicBezTo>
                <a:cubicBezTo>
                  <a:pt x="15472" y="2007"/>
                  <a:pt x="15468" y="1966"/>
                  <a:pt x="15457" y="1909"/>
                </a:cubicBezTo>
                <a:lnTo>
                  <a:pt x="15370" y="1467"/>
                </a:lnTo>
                <a:close/>
                <a:moveTo>
                  <a:pt x="12882" y="1810"/>
                </a:moveTo>
                <a:cubicBezTo>
                  <a:pt x="12270" y="1810"/>
                  <a:pt x="12227" y="2387"/>
                  <a:pt x="12802" y="2868"/>
                </a:cubicBezTo>
                <a:cubicBezTo>
                  <a:pt x="12945" y="2988"/>
                  <a:pt x="13083" y="3051"/>
                  <a:pt x="13205" y="3068"/>
                </a:cubicBezTo>
                <a:cubicBezTo>
                  <a:pt x="13244" y="3069"/>
                  <a:pt x="13282" y="3070"/>
                  <a:pt x="13317" y="3067"/>
                </a:cubicBezTo>
                <a:cubicBezTo>
                  <a:pt x="13484" y="3043"/>
                  <a:pt x="13605" y="2911"/>
                  <a:pt x="13631" y="2673"/>
                </a:cubicBezTo>
                <a:cubicBezTo>
                  <a:pt x="13662" y="2390"/>
                  <a:pt x="13561" y="2147"/>
                  <a:pt x="13381" y="1991"/>
                </a:cubicBezTo>
                <a:cubicBezTo>
                  <a:pt x="13364" y="1976"/>
                  <a:pt x="13348" y="1961"/>
                  <a:pt x="13331" y="1948"/>
                </a:cubicBezTo>
                <a:cubicBezTo>
                  <a:pt x="13208" y="1861"/>
                  <a:pt x="13055" y="1810"/>
                  <a:pt x="12882" y="1810"/>
                </a:cubicBezTo>
                <a:close/>
                <a:moveTo>
                  <a:pt x="21155" y="2232"/>
                </a:moveTo>
                <a:cubicBezTo>
                  <a:pt x="21127" y="2248"/>
                  <a:pt x="21098" y="2282"/>
                  <a:pt x="21070" y="2320"/>
                </a:cubicBezTo>
                <a:cubicBezTo>
                  <a:pt x="21064" y="2410"/>
                  <a:pt x="20929" y="2678"/>
                  <a:pt x="20763" y="2930"/>
                </a:cubicBezTo>
                <a:lnTo>
                  <a:pt x="20454" y="3399"/>
                </a:lnTo>
                <a:lnTo>
                  <a:pt x="20838" y="3119"/>
                </a:lnTo>
                <a:cubicBezTo>
                  <a:pt x="21413" y="2699"/>
                  <a:pt x="21521" y="2504"/>
                  <a:pt x="21277" y="2317"/>
                </a:cubicBezTo>
                <a:cubicBezTo>
                  <a:pt x="21221" y="2274"/>
                  <a:pt x="21185" y="2249"/>
                  <a:pt x="21155" y="2232"/>
                </a:cubicBezTo>
                <a:close/>
                <a:moveTo>
                  <a:pt x="4131" y="2471"/>
                </a:moveTo>
                <a:cubicBezTo>
                  <a:pt x="4096" y="2474"/>
                  <a:pt x="4068" y="2544"/>
                  <a:pt x="4024" y="2657"/>
                </a:cubicBezTo>
                <a:cubicBezTo>
                  <a:pt x="3922" y="2924"/>
                  <a:pt x="3961" y="3027"/>
                  <a:pt x="4311" y="3417"/>
                </a:cubicBezTo>
                <a:cubicBezTo>
                  <a:pt x="4488" y="3615"/>
                  <a:pt x="4629" y="3754"/>
                  <a:pt x="4703" y="3814"/>
                </a:cubicBezTo>
                <a:lnTo>
                  <a:pt x="4761" y="3857"/>
                </a:lnTo>
                <a:cubicBezTo>
                  <a:pt x="4781" y="3843"/>
                  <a:pt x="4658" y="3517"/>
                  <a:pt x="4477" y="3109"/>
                </a:cubicBezTo>
                <a:cubicBezTo>
                  <a:pt x="4271" y="2643"/>
                  <a:pt x="4191" y="2465"/>
                  <a:pt x="4131" y="2471"/>
                </a:cubicBezTo>
                <a:close/>
                <a:moveTo>
                  <a:pt x="9913" y="2789"/>
                </a:moveTo>
                <a:cubicBezTo>
                  <a:pt x="9856" y="2787"/>
                  <a:pt x="9800" y="2789"/>
                  <a:pt x="9747" y="2794"/>
                </a:cubicBezTo>
                <a:cubicBezTo>
                  <a:pt x="9573" y="2809"/>
                  <a:pt x="9431" y="2861"/>
                  <a:pt x="9359" y="2949"/>
                </a:cubicBezTo>
                <a:cubicBezTo>
                  <a:pt x="9328" y="3007"/>
                  <a:pt x="9317" y="3077"/>
                  <a:pt x="9330" y="3164"/>
                </a:cubicBezTo>
                <a:cubicBezTo>
                  <a:pt x="9336" y="3201"/>
                  <a:pt x="9353" y="3237"/>
                  <a:pt x="9374" y="3273"/>
                </a:cubicBezTo>
                <a:cubicBezTo>
                  <a:pt x="9396" y="3305"/>
                  <a:pt x="9418" y="3336"/>
                  <a:pt x="9450" y="3366"/>
                </a:cubicBezTo>
                <a:cubicBezTo>
                  <a:pt x="9452" y="3368"/>
                  <a:pt x="9455" y="3371"/>
                  <a:pt x="9457" y="3373"/>
                </a:cubicBezTo>
                <a:cubicBezTo>
                  <a:pt x="9735" y="3630"/>
                  <a:pt x="10339" y="3798"/>
                  <a:pt x="10769" y="3673"/>
                </a:cubicBezTo>
                <a:cubicBezTo>
                  <a:pt x="10931" y="3627"/>
                  <a:pt x="11169" y="3651"/>
                  <a:pt x="11388" y="3736"/>
                </a:cubicBezTo>
                <a:cubicBezTo>
                  <a:pt x="11614" y="3825"/>
                  <a:pt x="11701" y="3932"/>
                  <a:pt x="11646" y="3999"/>
                </a:cubicBezTo>
                <a:cubicBezTo>
                  <a:pt x="11640" y="4006"/>
                  <a:pt x="11631" y="4012"/>
                  <a:pt x="11622" y="4018"/>
                </a:cubicBezTo>
                <a:cubicBezTo>
                  <a:pt x="11615" y="4022"/>
                  <a:pt x="11610" y="4028"/>
                  <a:pt x="11601" y="4032"/>
                </a:cubicBezTo>
                <a:cubicBezTo>
                  <a:pt x="11600" y="4032"/>
                  <a:pt x="11599" y="4033"/>
                  <a:pt x="11598" y="4033"/>
                </a:cubicBezTo>
                <a:cubicBezTo>
                  <a:pt x="11589" y="4037"/>
                  <a:pt x="11576" y="4039"/>
                  <a:pt x="11565" y="4042"/>
                </a:cubicBezTo>
                <a:cubicBezTo>
                  <a:pt x="11524" y="4055"/>
                  <a:pt x="11474" y="4063"/>
                  <a:pt x="11405" y="4063"/>
                </a:cubicBezTo>
                <a:cubicBezTo>
                  <a:pt x="11277" y="4063"/>
                  <a:pt x="11184" y="4130"/>
                  <a:pt x="11146" y="4217"/>
                </a:cubicBezTo>
                <a:cubicBezTo>
                  <a:pt x="11127" y="4261"/>
                  <a:pt x="11123" y="4310"/>
                  <a:pt x="11134" y="4358"/>
                </a:cubicBezTo>
                <a:cubicBezTo>
                  <a:pt x="11139" y="4382"/>
                  <a:pt x="11149" y="4406"/>
                  <a:pt x="11163" y="4430"/>
                </a:cubicBezTo>
                <a:cubicBezTo>
                  <a:pt x="11176" y="4453"/>
                  <a:pt x="11193" y="4476"/>
                  <a:pt x="11216" y="4497"/>
                </a:cubicBezTo>
                <a:cubicBezTo>
                  <a:pt x="11242" y="4521"/>
                  <a:pt x="11261" y="4542"/>
                  <a:pt x="11275" y="4561"/>
                </a:cubicBezTo>
                <a:cubicBezTo>
                  <a:pt x="11275" y="4562"/>
                  <a:pt x="11274" y="4562"/>
                  <a:pt x="11275" y="4562"/>
                </a:cubicBezTo>
                <a:cubicBezTo>
                  <a:pt x="11287" y="4582"/>
                  <a:pt x="11296" y="4600"/>
                  <a:pt x="11297" y="4616"/>
                </a:cubicBezTo>
                <a:cubicBezTo>
                  <a:pt x="11300" y="4649"/>
                  <a:pt x="11277" y="4675"/>
                  <a:pt x="11231" y="4697"/>
                </a:cubicBezTo>
                <a:cubicBezTo>
                  <a:pt x="11194" y="4714"/>
                  <a:pt x="11161" y="4742"/>
                  <a:pt x="11136" y="4774"/>
                </a:cubicBezTo>
                <a:cubicBezTo>
                  <a:pt x="11136" y="4774"/>
                  <a:pt x="11137" y="4775"/>
                  <a:pt x="11136" y="4775"/>
                </a:cubicBezTo>
                <a:cubicBezTo>
                  <a:pt x="11112" y="4807"/>
                  <a:pt x="11097" y="4842"/>
                  <a:pt x="11097" y="4872"/>
                </a:cubicBezTo>
                <a:cubicBezTo>
                  <a:pt x="11097" y="4892"/>
                  <a:pt x="11101" y="4907"/>
                  <a:pt x="11107" y="4917"/>
                </a:cubicBezTo>
                <a:cubicBezTo>
                  <a:pt x="11124" y="4945"/>
                  <a:pt x="11169" y="4929"/>
                  <a:pt x="11251" y="4867"/>
                </a:cubicBezTo>
                <a:cubicBezTo>
                  <a:pt x="11294" y="4834"/>
                  <a:pt x="11374" y="4805"/>
                  <a:pt x="11468" y="4784"/>
                </a:cubicBezTo>
                <a:cubicBezTo>
                  <a:pt x="11515" y="4773"/>
                  <a:pt x="11565" y="4765"/>
                  <a:pt x="11617" y="4759"/>
                </a:cubicBezTo>
                <a:cubicBezTo>
                  <a:pt x="11665" y="4753"/>
                  <a:pt x="11716" y="4749"/>
                  <a:pt x="11763" y="4749"/>
                </a:cubicBezTo>
                <a:cubicBezTo>
                  <a:pt x="11910" y="4749"/>
                  <a:pt x="12010" y="4718"/>
                  <a:pt x="12067" y="4676"/>
                </a:cubicBezTo>
                <a:cubicBezTo>
                  <a:pt x="12068" y="4676"/>
                  <a:pt x="12067" y="4675"/>
                  <a:pt x="12067" y="4675"/>
                </a:cubicBezTo>
                <a:cubicBezTo>
                  <a:pt x="12135" y="4605"/>
                  <a:pt x="12045" y="4505"/>
                  <a:pt x="11790" y="4470"/>
                </a:cubicBezTo>
                <a:cubicBezTo>
                  <a:pt x="11347" y="4408"/>
                  <a:pt x="11303" y="4272"/>
                  <a:pt x="11685" y="4144"/>
                </a:cubicBezTo>
                <a:cubicBezTo>
                  <a:pt x="12181" y="3976"/>
                  <a:pt x="12274" y="3854"/>
                  <a:pt x="12015" y="3709"/>
                </a:cubicBezTo>
                <a:cubicBezTo>
                  <a:pt x="11815" y="3596"/>
                  <a:pt x="11815" y="3583"/>
                  <a:pt x="12024" y="3521"/>
                </a:cubicBezTo>
                <a:cubicBezTo>
                  <a:pt x="12160" y="3480"/>
                  <a:pt x="12233" y="3356"/>
                  <a:pt x="12242" y="3230"/>
                </a:cubicBezTo>
                <a:cubicBezTo>
                  <a:pt x="12226" y="3110"/>
                  <a:pt x="12161" y="2991"/>
                  <a:pt x="12055" y="2924"/>
                </a:cubicBezTo>
                <a:cubicBezTo>
                  <a:pt x="12053" y="2923"/>
                  <a:pt x="12053" y="2921"/>
                  <a:pt x="12051" y="2921"/>
                </a:cubicBezTo>
                <a:cubicBezTo>
                  <a:pt x="11743" y="2830"/>
                  <a:pt x="11664" y="2972"/>
                  <a:pt x="11938" y="3126"/>
                </a:cubicBezTo>
                <a:cubicBezTo>
                  <a:pt x="11942" y="3128"/>
                  <a:pt x="11944" y="3130"/>
                  <a:pt x="11948" y="3133"/>
                </a:cubicBezTo>
                <a:cubicBezTo>
                  <a:pt x="12040" y="3157"/>
                  <a:pt x="12084" y="3186"/>
                  <a:pt x="12080" y="3218"/>
                </a:cubicBezTo>
                <a:cubicBezTo>
                  <a:pt x="12139" y="3273"/>
                  <a:pt x="12068" y="3300"/>
                  <a:pt x="11825" y="3371"/>
                </a:cubicBezTo>
                <a:cubicBezTo>
                  <a:pt x="11288" y="3528"/>
                  <a:pt x="11106" y="3500"/>
                  <a:pt x="10952" y="3241"/>
                </a:cubicBezTo>
                <a:cubicBezTo>
                  <a:pt x="10787" y="2964"/>
                  <a:pt x="10311" y="2801"/>
                  <a:pt x="9913" y="2789"/>
                </a:cubicBezTo>
                <a:close/>
                <a:moveTo>
                  <a:pt x="3189" y="3100"/>
                </a:moveTo>
                <a:cubicBezTo>
                  <a:pt x="3080" y="3114"/>
                  <a:pt x="2987" y="3174"/>
                  <a:pt x="2909" y="3285"/>
                </a:cubicBezTo>
                <a:cubicBezTo>
                  <a:pt x="2783" y="3465"/>
                  <a:pt x="2855" y="3781"/>
                  <a:pt x="3032" y="4029"/>
                </a:cubicBezTo>
                <a:cubicBezTo>
                  <a:pt x="3071" y="4077"/>
                  <a:pt x="3108" y="4126"/>
                  <a:pt x="3157" y="4174"/>
                </a:cubicBezTo>
                <a:cubicBezTo>
                  <a:pt x="3168" y="4185"/>
                  <a:pt x="3178" y="4197"/>
                  <a:pt x="3190" y="4207"/>
                </a:cubicBezTo>
                <a:cubicBezTo>
                  <a:pt x="3197" y="4213"/>
                  <a:pt x="3205" y="4219"/>
                  <a:pt x="3212" y="4225"/>
                </a:cubicBezTo>
                <a:cubicBezTo>
                  <a:pt x="3251" y="4256"/>
                  <a:pt x="3290" y="4284"/>
                  <a:pt x="3333" y="4308"/>
                </a:cubicBezTo>
                <a:cubicBezTo>
                  <a:pt x="3665" y="4485"/>
                  <a:pt x="3713" y="4488"/>
                  <a:pt x="3910" y="4337"/>
                </a:cubicBezTo>
                <a:cubicBezTo>
                  <a:pt x="4178" y="4132"/>
                  <a:pt x="4092" y="3587"/>
                  <a:pt x="3749" y="3324"/>
                </a:cubicBezTo>
                <a:cubicBezTo>
                  <a:pt x="3609" y="3217"/>
                  <a:pt x="3485" y="3148"/>
                  <a:pt x="3373" y="3115"/>
                </a:cubicBezTo>
                <a:cubicBezTo>
                  <a:pt x="3299" y="3106"/>
                  <a:pt x="3242" y="3103"/>
                  <a:pt x="3189" y="3100"/>
                </a:cubicBezTo>
                <a:close/>
                <a:moveTo>
                  <a:pt x="16800" y="3298"/>
                </a:moveTo>
                <a:cubicBezTo>
                  <a:pt x="16699" y="3294"/>
                  <a:pt x="16596" y="3299"/>
                  <a:pt x="16494" y="3312"/>
                </a:cubicBezTo>
                <a:cubicBezTo>
                  <a:pt x="16492" y="3312"/>
                  <a:pt x="16490" y="3312"/>
                  <a:pt x="16489" y="3312"/>
                </a:cubicBezTo>
                <a:cubicBezTo>
                  <a:pt x="16488" y="3312"/>
                  <a:pt x="16487" y="3313"/>
                  <a:pt x="16486" y="3313"/>
                </a:cubicBezTo>
                <a:cubicBezTo>
                  <a:pt x="16435" y="3320"/>
                  <a:pt x="16388" y="3334"/>
                  <a:pt x="16338" y="3344"/>
                </a:cubicBezTo>
                <a:cubicBezTo>
                  <a:pt x="16256" y="3367"/>
                  <a:pt x="16174" y="3392"/>
                  <a:pt x="16079" y="3429"/>
                </a:cubicBezTo>
                <a:cubicBezTo>
                  <a:pt x="15767" y="3553"/>
                  <a:pt x="15608" y="3836"/>
                  <a:pt x="15718" y="4020"/>
                </a:cubicBezTo>
                <a:cubicBezTo>
                  <a:pt x="15738" y="4038"/>
                  <a:pt x="15752" y="4053"/>
                  <a:pt x="15778" y="4075"/>
                </a:cubicBezTo>
                <a:cubicBezTo>
                  <a:pt x="15800" y="4093"/>
                  <a:pt x="15821" y="4104"/>
                  <a:pt x="15841" y="4119"/>
                </a:cubicBezTo>
                <a:cubicBezTo>
                  <a:pt x="16116" y="4234"/>
                  <a:pt x="17000" y="4146"/>
                  <a:pt x="17237" y="3965"/>
                </a:cubicBezTo>
                <a:cubicBezTo>
                  <a:pt x="17314" y="3906"/>
                  <a:pt x="17368" y="3858"/>
                  <a:pt x="17408" y="3813"/>
                </a:cubicBezTo>
                <a:cubicBezTo>
                  <a:pt x="17452" y="3748"/>
                  <a:pt x="17466" y="3684"/>
                  <a:pt x="17457" y="3622"/>
                </a:cubicBezTo>
                <a:cubicBezTo>
                  <a:pt x="17424" y="3563"/>
                  <a:pt x="17343" y="3504"/>
                  <a:pt x="17208" y="3432"/>
                </a:cubicBezTo>
                <a:cubicBezTo>
                  <a:pt x="17083" y="3365"/>
                  <a:pt x="16965" y="3322"/>
                  <a:pt x="16845" y="3301"/>
                </a:cubicBezTo>
                <a:cubicBezTo>
                  <a:pt x="16829" y="3300"/>
                  <a:pt x="16815" y="3298"/>
                  <a:pt x="16800" y="3298"/>
                </a:cubicBezTo>
                <a:close/>
                <a:moveTo>
                  <a:pt x="6468" y="3541"/>
                </a:moveTo>
                <a:cubicBezTo>
                  <a:pt x="6355" y="3538"/>
                  <a:pt x="6247" y="3539"/>
                  <a:pt x="6158" y="3545"/>
                </a:cubicBezTo>
                <a:cubicBezTo>
                  <a:pt x="6157" y="3545"/>
                  <a:pt x="6156" y="3544"/>
                  <a:pt x="6155" y="3545"/>
                </a:cubicBezTo>
                <a:cubicBezTo>
                  <a:pt x="6023" y="3576"/>
                  <a:pt x="5924" y="3619"/>
                  <a:pt x="5893" y="3682"/>
                </a:cubicBezTo>
                <a:cubicBezTo>
                  <a:pt x="5895" y="3713"/>
                  <a:pt x="5900" y="3747"/>
                  <a:pt x="5916" y="3780"/>
                </a:cubicBezTo>
                <a:cubicBezTo>
                  <a:pt x="5952" y="3852"/>
                  <a:pt x="6065" y="3886"/>
                  <a:pt x="6285" y="3890"/>
                </a:cubicBezTo>
                <a:cubicBezTo>
                  <a:pt x="6357" y="3889"/>
                  <a:pt x="6433" y="3889"/>
                  <a:pt x="6532" y="3883"/>
                </a:cubicBezTo>
                <a:cubicBezTo>
                  <a:pt x="6974" y="3859"/>
                  <a:pt x="7265" y="3904"/>
                  <a:pt x="7377" y="3997"/>
                </a:cubicBezTo>
                <a:cubicBezTo>
                  <a:pt x="7464" y="4044"/>
                  <a:pt x="7517" y="4102"/>
                  <a:pt x="7517" y="4170"/>
                </a:cubicBezTo>
                <a:cubicBezTo>
                  <a:pt x="7517" y="4216"/>
                  <a:pt x="7286" y="4354"/>
                  <a:pt x="7005" y="4476"/>
                </a:cubicBezTo>
                <a:cubicBezTo>
                  <a:pt x="6665" y="4625"/>
                  <a:pt x="6494" y="4768"/>
                  <a:pt x="6494" y="4906"/>
                </a:cubicBezTo>
                <a:cubicBezTo>
                  <a:pt x="6493" y="5092"/>
                  <a:pt x="6551" y="5108"/>
                  <a:pt x="7101" y="5070"/>
                </a:cubicBezTo>
                <a:cubicBezTo>
                  <a:pt x="7660" y="5031"/>
                  <a:pt x="8006" y="5119"/>
                  <a:pt x="8088" y="5257"/>
                </a:cubicBezTo>
                <a:cubicBezTo>
                  <a:pt x="8123" y="5286"/>
                  <a:pt x="8143" y="5318"/>
                  <a:pt x="8129" y="5350"/>
                </a:cubicBezTo>
                <a:cubicBezTo>
                  <a:pt x="8128" y="5354"/>
                  <a:pt x="8105" y="5367"/>
                  <a:pt x="8099" y="5372"/>
                </a:cubicBezTo>
                <a:cubicBezTo>
                  <a:pt x="8059" y="5487"/>
                  <a:pt x="7869" y="5617"/>
                  <a:pt x="7512" y="5731"/>
                </a:cubicBezTo>
                <a:cubicBezTo>
                  <a:pt x="7235" y="5819"/>
                  <a:pt x="7132" y="5916"/>
                  <a:pt x="7132" y="6094"/>
                </a:cubicBezTo>
                <a:cubicBezTo>
                  <a:pt x="7132" y="6316"/>
                  <a:pt x="7170" y="6333"/>
                  <a:pt x="7548" y="6279"/>
                </a:cubicBezTo>
                <a:cubicBezTo>
                  <a:pt x="8034" y="6210"/>
                  <a:pt x="8692" y="6326"/>
                  <a:pt x="8764" y="6492"/>
                </a:cubicBezTo>
                <a:cubicBezTo>
                  <a:pt x="8792" y="6556"/>
                  <a:pt x="8566" y="6727"/>
                  <a:pt x="8261" y="6873"/>
                </a:cubicBezTo>
                <a:lnTo>
                  <a:pt x="7721" y="7130"/>
                </a:lnTo>
                <a:lnTo>
                  <a:pt x="7707" y="7441"/>
                </a:lnTo>
                <a:lnTo>
                  <a:pt x="7707" y="7744"/>
                </a:lnTo>
                <a:cubicBezTo>
                  <a:pt x="7707" y="8277"/>
                  <a:pt x="7761" y="8408"/>
                  <a:pt x="8137" y="8810"/>
                </a:cubicBezTo>
                <a:cubicBezTo>
                  <a:pt x="8543" y="9243"/>
                  <a:pt x="8555" y="9276"/>
                  <a:pt x="8350" y="9450"/>
                </a:cubicBezTo>
                <a:cubicBezTo>
                  <a:pt x="8332" y="9465"/>
                  <a:pt x="8321" y="9481"/>
                  <a:pt x="8306" y="9497"/>
                </a:cubicBezTo>
                <a:cubicBezTo>
                  <a:pt x="8268" y="9558"/>
                  <a:pt x="8241" y="9613"/>
                  <a:pt x="8205" y="9679"/>
                </a:cubicBezTo>
                <a:cubicBezTo>
                  <a:pt x="8195" y="9732"/>
                  <a:pt x="8195" y="9785"/>
                  <a:pt x="8216" y="9836"/>
                </a:cubicBezTo>
                <a:cubicBezTo>
                  <a:pt x="8285" y="10001"/>
                  <a:pt x="8448" y="10070"/>
                  <a:pt x="8915" y="10131"/>
                </a:cubicBezTo>
                <a:cubicBezTo>
                  <a:pt x="8946" y="10133"/>
                  <a:pt x="8979" y="10137"/>
                  <a:pt x="9008" y="10137"/>
                </a:cubicBezTo>
                <a:cubicBezTo>
                  <a:pt x="9100" y="10137"/>
                  <a:pt x="9181" y="10148"/>
                  <a:pt x="9256" y="10163"/>
                </a:cubicBezTo>
                <a:cubicBezTo>
                  <a:pt x="9436" y="10161"/>
                  <a:pt x="9650" y="10096"/>
                  <a:pt x="9818" y="9985"/>
                </a:cubicBezTo>
                <a:cubicBezTo>
                  <a:pt x="9827" y="9979"/>
                  <a:pt x="9839" y="9975"/>
                  <a:pt x="9848" y="9969"/>
                </a:cubicBezTo>
                <a:cubicBezTo>
                  <a:pt x="9849" y="9968"/>
                  <a:pt x="9849" y="9967"/>
                  <a:pt x="9849" y="9967"/>
                </a:cubicBezTo>
                <a:cubicBezTo>
                  <a:pt x="9962" y="9863"/>
                  <a:pt x="10110" y="9783"/>
                  <a:pt x="10256" y="9757"/>
                </a:cubicBezTo>
                <a:cubicBezTo>
                  <a:pt x="10291" y="9743"/>
                  <a:pt x="10335" y="9720"/>
                  <a:pt x="10361" y="9713"/>
                </a:cubicBezTo>
                <a:cubicBezTo>
                  <a:pt x="10701" y="9622"/>
                  <a:pt x="10648" y="9139"/>
                  <a:pt x="10266" y="8864"/>
                </a:cubicBezTo>
                <a:cubicBezTo>
                  <a:pt x="10197" y="8814"/>
                  <a:pt x="10142" y="8759"/>
                  <a:pt x="10096" y="8704"/>
                </a:cubicBezTo>
                <a:cubicBezTo>
                  <a:pt x="10004" y="8648"/>
                  <a:pt x="9953" y="8522"/>
                  <a:pt x="9948" y="8324"/>
                </a:cubicBezTo>
                <a:cubicBezTo>
                  <a:pt x="9948" y="8318"/>
                  <a:pt x="9945" y="8314"/>
                  <a:pt x="9945" y="8308"/>
                </a:cubicBezTo>
                <a:cubicBezTo>
                  <a:pt x="9945" y="7839"/>
                  <a:pt x="9551" y="7568"/>
                  <a:pt x="8916" y="7603"/>
                </a:cubicBezTo>
                <a:cubicBezTo>
                  <a:pt x="8791" y="7610"/>
                  <a:pt x="8687" y="7609"/>
                  <a:pt x="8595" y="7602"/>
                </a:cubicBezTo>
                <a:cubicBezTo>
                  <a:pt x="8440" y="7594"/>
                  <a:pt x="8330" y="7574"/>
                  <a:pt x="8292" y="7533"/>
                </a:cubicBezTo>
                <a:cubicBezTo>
                  <a:pt x="8199" y="7472"/>
                  <a:pt x="8241" y="7379"/>
                  <a:pt x="8444" y="7273"/>
                </a:cubicBezTo>
                <a:cubicBezTo>
                  <a:pt x="8473" y="7249"/>
                  <a:pt x="8499" y="7226"/>
                  <a:pt x="8536" y="7200"/>
                </a:cubicBezTo>
                <a:cubicBezTo>
                  <a:pt x="8646" y="7121"/>
                  <a:pt x="8729" y="7039"/>
                  <a:pt x="8793" y="6956"/>
                </a:cubicBezTo>
                <a:cubicBezTo>
                  <a:pt x="8918" y="6746"/>
                  <a:pt x="8925" y="6499"/>
                  <a:pt x="8824" y="6306"/>
                </a:cubicBezTo>
                <a:cubicBezTo>
                  <a:pt x="8766" y="6221"/>
                  <a:pt x="8686" y="6139"/>
                  <a:pt x="8577" y="6062"/>
                </a:cubicBezTo>
                <a:cubicBezTo>
                  <a:pt x="8577" y="6061"/>
                  <a:pt x="8577" y="6061"/>
                  <a:pt x="8576" y="6061"/>
                </a:cubicBezTo>
                <a:cubicBezTo>
                  <a:pt x="8546" y="6046"/>
                  <a:pt x="8514" y="6035"/>
                  <a:pt x="8479" y="6025"/>
                </a:cubicBezTo>
                <a:cubicBezTo>
                  <a:pt x="8218" y="5949"/>
                  <a:pt x="8192" y="5888"/>
                  <a:pt x="8249" y="5506"/>
                </a:cubicBezTo>
                <a:cubicBezTo>
                  <a:pt x="8262" y="5413"/>
                  <a:pt x="8271" y="5341"/>
                  <a:pt x="8271" y="5279"/>
                </a:cubicBezTo>
                <a:cubicBezTo>
                  <a:pt x="8271" y="5275"/>
                  <a:pt x="8272" y="5273"/>
                  <a:pt x="8272" y="5270"/>
                </a:cubicBezTo>
                <a:cubicBezTo>
                  <a:pt x="8272" y="5269"/>
                  <a:pt x="8272" y="5267"/>
                  <a:pt x="8272" y="5266"/>
                </a:cubicBezTo>
                <a:cubicBezTo>
                  <a:pt x="8271" y="5078"/>
                  <a:pt x="8191" y="5002"/>
                  <a:pt x="7953" y="4858"/>
                </a:cubicBezTo>
                <a:cubicBezTo>
                  <a:pt x="7877" y="4812"/>
                  <a:pt x="7819" y="4773"/>
                  <a:pt x="7772" y="4733"/>
                </a:cubicBezTo>
                <a:cubicBezTo>
                  <a:pt x="7619" y="4643"/>
                  <a:pt x="7599" y="4543"/>
                  <a:pt x="7625" y="4266"/>
                </a:cubicBezTo>
                <a:cubicBezTo>
                  <a:pt x="7641" y="4098"/>
                  <a:pt x="7620" y="3918"/>
                  <a:pt x="7573" y="3807"/>
                </a:cubicBezTo>
                <a:cubicBezTo>
                  <a:pt x="7572" y="3805"/>
                  <a:pt x="7570" y="3803"/>
                  <a:pt x="7569" y="3801"/>
                </a:cubicBezTo>
                <a:cubicBezTo>
                  <a:pt x="7527" y="3746"/>
                  <a:pt x="7467" y="3703"/>
                  <a:pt x="7366" y="3662"/>
                </a:cubicBezTo>
                <a:cubicBezTo>
                  <a:pt x="7202" y="3595"/>
                  <a:pt x="6807" y="3550"/>
                  <a:pt x="6468" y="3541"/>
                </a:cubicBezTo>
                <a:close/>
                <a:moveTo>
                  <a:pt x="10062" y="3972"/>
                </a:moveTo>
                <a:cubicBezTo>
                  <a:pt x="10039" y="3972"/>
                  <a:pt x="10014" y="3975"/>
                  <a:pt x="9990" y="3977"/>
                </a:cubicBezTo>
                <a:cubicBezTo>
                  <a:pt x="9940" y="3980"/>
                  <a:pt x="9890" y="3987"/>
                  <a:pt x="9838" y="3999"/>
                </a:cubicBezTo>
                <a:cubicBezTo>
                  <a:pt x="9816" y="4003"/>
                  <a:pt x="9793" y="4009"/>
                  <a:pt x="9771" y="4015"/>
                </a:cubicBezTo>
                <a:cubicBezTo>
                  <a:pt x="9708" y="4032"/>
                  <a:pt x="9646" y="4054"/>
                  <a:pt x="9584" y="4081"/>
                </a:cubicBezTo>
                <a:cubicBezTo>
                  <a:pt x="9578" y="4083"/>
                  <a:pt x="9571" y="4084"/>
                  <a:pt x="9564" y="4087"/>
                </a:cubicBezTo>
                <a:cubicBezTo>
                  <a:pt x="9187" y="4259"/>
                  <a:pt x="8879" y="4584"/>
                  <a:pt x="8983" y="4835"/>
                </a:cubicBezTo>
                <a:cubicBezTo>
                  <a:pt x="9097" y="5109"/>
                  <a:pt x="9668" y="5112"/>
                  <a:pt x="10120" y="4840"/>
                </a:cubicBezTo>
                <a:cubicBezTo>
                  <a:pt x="10509" y="4606"/>
                  <a:pt x="10589" y="4102"/>
                  <a:pt x="10255" y="3999"/>
                </a:cubicBezTo>
                <a:cubicBezTo>
                  <a:pt x="10207" y="3985"/>
                  <a:pt x="10155" y="3977"/>
                  <a:pt x="10101" y="3974"/>
                </a:cubicBezTo>
                <a:cubicBezTo>
                  <a:pt x="10088" y="3973"/>
                  <a:pt x="10075" y="3972"/>
                  <a:pt x="10062" y="3972"/>
                </a:cubicBezTo>
                <a:close/>
                <a:moveTo>
                  <a:pt x="13356" y="4067"/>
                </a:moveTo>
                <a:lnTo>
                  <a:pt x="13142" y="4259"/>
                </a:lnTo>
                <a:cubicBezTo>
                  <a:pt x="13026" y="4363"/>
                  <a:pt x="12926" y="4473"/>
                  <a:pt x="12835" y="4589"/>
                </a:cubicBezTo>
                <a:cubicBezTo>
                  <a:pt x="12811" y="4621"/>
                  <a:pt x="12790" y="4651"/>
                  <a:pt x="12768" y="4682"/>
                </a:cubicBezTo>
                <a:cubicBezTo>
                  <a:pt x="12577" y="4952"/>
                  <a:pt x="12455" y="5248"/>
                  <a:pt x="12406" y="5555"/>
                </a:cubicBezTo>
                <a:cubicBezTo>
                  <a:pt x="12401" y="5592"/>
                  <a:pt x="12394" y="5628"/>
                  <a:pt x="12390" y="5668"/>
                </a:cubicBezTo>
                <a:cubicBezTo>
                  <a:pt x="12384" y="5727"/>
                  <a:pt x="12379" y="5786"/>
                  <a:pt x="12379" y="5845"/>
                </a:cubicBezTo>
                <a:cubicBezTo>
                  <a:pt x="12378" y="6072"/>
                  <a:pt x="12353" y="6279"/>
                  <a:pt x="12319" y="6381"/>
                </a:cubicBezTo>
                <a:lnTo>
                  <a:pt x="12311" y="6454"/>
                </a:lnTo>
                <a:lnTo>
                  <a:pt x="12247" y="6455"/>
                </a:lnTo>
                <a:cubicBezTo>
                  <a:pt x="12168" y="6479"/>
                  <a:pt x="11931" y="6510"/>
                  <a:pt x="11672" y="6527"/>
                </a:cubicBezTo>
                <a:cubicBezTo>
                  <a:pt x="11229" y="6557"/>
                  <a:pt x="11157" y="6533"/>
                  <a:pt x="11123" y="6352"/>
                </a:cubicBezTo>
                <a:cubicBezTo>
                  <a:pt x="11117" y="6323"/>
                  <a:pt x="11104" y="6290"/>
                  <a:pt x="11085" y="6255"/>
                </a:cubicBezTo>
                <a:cubicBezTo>
                  <a:pt x="11084" y="6254"/>
                  <a:pt x="11083" y="6251"/>
                  <a:pt x="11082" y="6250"/>
                </a:cubicBezTo>
                <a:cubicBezTo>
                  <a:pt x="11055" y="6203"/>
                  <a:pt x="11017" y="6150"/>
                  <a:pt x="10968" y="6096"/>
                </a:cubicBezTo>
                <a:cubicBezTo>
                  <a:pt x="10961" y="6088"/>
                  <a:pt x="10954" y="6080"/>
                  <a:pt x="10946" y="6072"/>
                </a:cubicBezTo>
                <a:cubicBezTo>
                  <a:pt x="10913" y="6037"/>
                  <a:pt x="10877" y="6009"/>
                  <a:pt x="10840" y="5978"/>
                </a:cubicBezTo>
                <a:cubicBezTo>
                  <a:pt x="10832" y="5972"/>
                  <a:pt x="10825" y="5965"/>
                  <a:pt x="10817" y="5960"/>
                </a:cubicBezTo>
                <a:lnTo>
                  <a:pt x="10646" y="5843"/>
                </a:lnTo>
                <a:cubicBezTo>
                  <a:pt x="10597" y="5825"/>
                  <a:pt x="10572" y="5858"/>
                  <a:pt x="10570" y="5955"/>
                </a:cubicBezTo>
                <a:lnTo>
                  <a:pt x="10637" y="6512"/>
                </a:lnTo>
                <a:cubicBezTo>
                  <a:pt x="10668" y="6774"/>
                  <a:pt x="10696" y="6980"/>
                  <a:pt x="10723" y="7155"/>
                </a:cubicBezTo>
                <a:cubicBezTo>
                  <a:pt x="10728" y="7184"/>
                  <a:pt x="10729" y="7194"/>
                  <a:pt x="10733" y="7221"/>
                </a:cubicBezTo>
                <a:cubicBezTo>
                  <a:pt x="10818" y="7747"/>
                  <a:pt x="10892" y="7875"/>
                  <a:pt x="11016" y="7797"/>
                </a:cubicBezTo>
                <a:cubicBezTo>
                  <a:pt x="11185" y="7690"/>
                  <a:pt x="11832" y="7766"/>
                  <a:pt x="11944" y="7906"/>
                </a:cubicBezTo>
                <a:cubicBezTo>
                  <a:pt x="11987" y="7958"/>
                  <a:pt x="11844" y="8126"/>
                  <a:pt x="11624" y="8279"/>
                </a:cubicBezTo>
                <a:cubicBezTo>
                  <a:pt x="11337" y="8480"/>
                  <a:pt x="11225" y="8646"/>
                  <a:pt x="11225" y="8871"/>
                </a:cubicBezTo>
                <a:cubicBezTo>
                  <a:pt x="11225" y="8965"/>
                  <a:pt x="11227" y="9029"/>
                  <a:pt x="11242" y="9073"/>
                </a:cubicBezTo>
                <a:cubicBezTo>
                  <a:pt x="11252" y="9084"/>
                  <a:pt x="11259" y="9093"/>
                  <a:pt x="11270" y="9105"/>
                </a:cubicBezTo>
                <a:cubicBezTo>
                  <a:pt x="11285" y="9120"/>
                  <a:pt x="11298" y="9128"/>
                  <a:pt x="11312" y="9141"/>
                </a:cubicBezTo>
                <a:cubicBezTo>
                  <a:pt x="11381" y="9164"/>
                  <a:pt x="11505" y="9154"/>
                  <a:pt x="11736" y="9130"/>
                </a:cubicBezTo>
                <a:cubicBezTo>
                  <a:pt x="11886" y="9115"/>
                  <a:pt x="12013" y="9112"/>
                  <a:pt x="12115" y="9121"/>
                </a:cubicBezTo>
                <a:cubicBezTo>
                  <a:pt x="12204" y="9111"/>
                  <a:pt x="12260" y="9126"/>
                  <a:pt x="12295" y="9164"/>
                </a:cubicBezTo>
                <a:cubicBezTo>
                  <a:pt x="12312" y="9172"/>
                  <a:pt x="12332" y="9180"/>
                  <a:pt x="12341" y="9191"/>
                </a:cubicBezTo>
                <a:cubicBezTo>
                  <a:pt x="12401" y="9264"/>
                  <a:pt x="12450" y="9234"/>
                  <a:pt x="12477" y="9108"/>
                </a:cubicBezTo>
                <a:cubicBezTo>
                  <a:pt x="12500" y="9001"/>
                  <a:pt x="12606" y="8740"/>
                  <a:pt x="12711" y="8528"/>
                </a:cubicBezTo>
                <a:cubicBezTo>
                  <a:pt x="12810" y="8330"/>
                  <a:pt x="12851" y="8144"/>
                  <a:pt x="12838" y="7947"/>
                </a:cubicBezTo>
                <a:cubicBezTo>
                  <a:pt x="12834" y="7881"/>
                  <a:pt x="12823" y="7813"/>
                  <a:pt x="12807" y="7744"/>
                </a:cubicBezTo>
                <a:cubicBezTo>
                  <a:pt x="12714" y="7355"/>
                  <a:pt x="12713" y="7203"/>
                  <a:pt x="12883" y="6985"/>
                </a:cubicBezTo>
                <a:cubicBezTo>
                  <a:pt x="12935" y="6918"/>
                  <a:pt x="13002" y="6844"/>
                  <a:pt x="13091" y="6755"/>
                </a:cubicBezTo>
                <a:cubicBezTo>
                  <a:pt x="13269" y="6576"/>
                  <a:pt x="13361" y="6455"/>
                  <a:pt x="13379" y="6321"/>
                </a:cubicBezTo>
                <a:cubicBezTo>
                  <a:pt x="13382" y="6291"/>
                  <a:pt x="13383" y="6260"/>
                  <a:pt x="13379" y="6227"/>
                </a:cubicBezTo>
                <a:cubicBezTo>
                  <a:pt x="13376" y="6199"/>
                  <a:pt x="13369" y="6168"/>
                  <a:pt x="13362" y="6138"/>
                </a:cubicBezTo>
                <a:cubicBezTo>
                  <a:pt x="13335" y="6043"/>
                  <a:pt x="13285" y="5935"/>
                  <a:pt x="13208" y="5793"/>
                </a:cubicBezTo>
                <a:cubicBezTo>
                  <a:pt x="13082" y="5563"/>
                  <a:pt x="13022" y="5291"/>
                  <a:pt x="13025" y="5028"/>
                </a:cubicBezTo>
                <a:cubicBezTo>
                  <a:pt x="13028" y="4772"/>
                  <a:pt x="13091" y="4523"/>
                  <a:pt x="13215" y="4328"/>
                </a:cubicBezTo>
                <a:lnTo>
                  <a:pt x="13311" y="4178"/>
                </a:lnTo>
                <a:cubicBezTo>
                  <a:pt x="13329" y="4137"/>
                  <a:pt x="13351" y="4089"/>
                  <a:pt x="13356" y="4067"/>
                </a:cubicBezTo>
                <a:close/>
                <a:moveTo>
                  <a:pt x="15157" y="4282"/>
                </a:moveTo>
                <a:cubicBezTo>
                  <a:pt x="15020" y="4291"/>
                  <a:pt x="15063" y="4415"/>
                  <a:pt x="15304" y="4564"/>
                </a:cubicBezTo>
                <a:cubicBezTo>
                  <a:pt x="15472" y="4669"/>
                  <a:pt x="15632" y="4737"/>
                  <a:pt x="15658" y="4717"/>
                </a:cubicBezTo>
                <a:cubicBezTo>
                  <a:pt x="15673" y="4706"/>
                  <a:pt x="15679" y="4689"/>
                  <a:pt x="15681" y="4671"/>
                </a:cubicBezTo>
                <a:cubicBezTo>
                  <a:pt x="15643" y="4560"/>
                  <a:pt x="15570" y="4452"/>
                  <a:pt x="15467" y="4374"/>
                </a:cubicBezTo>
                <a:cubicBezTo>
                  <a:pt x="15430" y="4350"/>
                  <a:pt x="15392" y="4325"/>
                  <a:pt x="15353" y="4313"/>
                </a:cubicBezTo>
                <a:cubicBezTo>
                  <a:pt x="15268" y="4288"/>
                  <a:pt x="15203" y="4279"/>
                  <a:pt x="15157" y="4282"/>
                </a:cubicBezTo>
                <a:close/>
                <a:moveTo>
                  <a:pt x="15653" y="4881"/>
                </a:moveTo>
                <a:cubicBezTo>
                  <a:pt x="15622" y="4883"/>
                  <a:pt x="15574" y="4904"/>
                  <a:pt x="15512" y="4944"/>
                </a:cubicBezTo>
                <a:cubicBezTo>
                  <a:pt x="15402" y="5013"/>
                  <a:pt x="15184" y="5038"/>
                  <a:pt x="15000" y="5003"/>
                </a:cubicBezTo>
                <a:cubicBezTo>
                  <a:pt x="14977" y="4999"/>
                  <a:pt x="14961" y="4997"/>
                  <a:pt x="14940" y="4994"/>
                </a:cubicBezTo>
                <a:cubicBezTo>
                  <a:pt x="14835" y="4996"/>
                  <a:pt x="14754" y="5008"/>
                  <a:pt x="14699" y="5027"/>
                </a:cubicBezTo>
                <a:cubicBezTo>
                  <a:pt x="14659" y="5086"/>
                  <a:pt x="14743" y="5200"/>
                  <a:pt x="14965" y="5343"/>
                </a:cubicBezTo>
                <a:cubicBezTo>
                  <a:pt x="15019" y="5377"/>
                  <a:pt x="15053" y="5396"/>
                  <a:pt x="15093" y="5420"/>
                </a:cubicBezTo>
                <a:cubicBezTo>
                  <a:pt x="15094" y="5420"/>
                  <a:pt x="15095" y="5421"/>
                  <a:pt x="15096" y="5421"/>
                </a:cubicBezTo>
                <a:cubicBezTo>
                  <a:pt x="15196" y="5455"/>
                  <a:pt x="15244" y="5454"/>
                  <a:pt x="15284" y="5415"/>
                </a:cubicBezTo>
                <a:cubicBezTo>
                  <a:pt x="15279" y="5404"/>
                  <a:pt x="15279" y="5400"/>
                  <a:pt x="15273" y="5387"/>
                </a:cubicBezTo>
                <a:cubicBezTo>
                  <a:pt x="15230" y="5302"/>
                  <a:pt x="15302" y="5200"/>
                  <a:pt x="15449" y="5139"/>
                </a:cubicBezTo>
                <a:cubicBezTo>
                  <a:pt x="15545" y="5100"/>
                  <a:pt x="15627" y="5043"/>
                  <a:pt x="15670" y="4993"/>
                </a:cubicBezTo>
                <a:cubicBezTo>
                  <a:pt x="15678" y="4977"/>
                  <a:pt x="15689" y="4963"/>
                  <a:pt x="15695" y="4946"/>
                </a:cubicBezTo>
                <a:cubicBezTo>
                  <a:pt x="15695" y="4945"/>
                  <a:pt x="15696" y="4945"/>
                  <a:pt x="15696" y="4945"/>
                </a:cubicBezTo>
                <a:cubicBezTo>
                  <a:pt x="15696" y="4944"/>
                  <a:pt x="15696" y="4944"/>
                  <a:pt x="15696" y="4944"/>
                </a:cubicBezTo>
                <a:cubicBezTo>
                  <a:pt x="15698" y="4938"/>
                  <a:pt x="15697" y="4930"/>
                  <a:pt x="15698" y="4924"/>
                </a:cubicBezTo>
                <a:cubicBezTo>
                  <a:pt x="15696" y="4894"/>
                  <a:pt x="15683" y="4879"/>
                  <a:pt x="15653" y="4881"/>
                </a:cubicBezTo>
                <a:close/>
                <a:moveTo>
                  <a:pt x="11196" y="5111"/>
                </a:moveTo>
                <a:cubicBezTo>
                  <a:pt x="11180" y="5110"/>
                  <a:pt x="11168" y="5113"/>
                  <a:pt x="11156" y="5115"/>
                </a:cubicBezTo>
                <a:cubicBezTo>
                  <a:pt x="11140" y="5118"/>
                  <a:pt x="11124" y="5122"/>
                  <a:pt x="11115" y="5131"/>
                </a:cubicBezTo>
                <a:cubicBezTo>
                  <a:pt x="11115" y="5132"/>
                  <a:pt x="11114" y="5132"/>
                  <a:pt x="11113" y="5133"/>
                </a:cubicBezTo>
                <a:cubicBezTo>
                  <a:pt x="11107" y="5140"/>
                  <a:pt x="11107" y="5153"/>
                  <a:pt x="11104" y="5163"/>
                </a:cubicBezTo>
                <a:cubicBezTo>
                  <a:pt x="11111" y="5205"/>
                  <a:pt x="11178" y="5265"/>
                  <a:pt x="11322" y="5329"/>
                </a:cubicBezTo>
                <a:cubicBezTo>
                  <a:pt x="11446" y="5384"/>
                  <a:pt x="11537" y="5414"/>
                  <a:pt x="11606" y="5423"/>
                </a:cubicBezTo>
                <a:cubicBezTo>
                  <a:pt x="11647" y="5420"/>
                  <a:pt x="11684" y="5414"/>
                  <a:pt x="11714" y="5403"/>
                </a:cubicBezTo>
                <a:cubicBezTo>
                  <a:pt x="11726" y="5390"/>
                  <a:pt x="11736" y="5375"/>
                  <a:pt x="11736" y="5352"/>
                </a:cubicBezTo>
                <a:cubicBezTo>
                  <a:pt x="11736" y="5307"/>
                  <a:pt x="11592" y="5220"/>
                  <a:pt x="11417" y="5158"/>
                </a:cubicBezTo>
                <a:cubicBezTo>
                  <a:pt x="11330" y="5128"/>
                  <a:pt x="11261" y="5116"/>
                  <a:pt x="11209" y="5113"/>
                </a:cubicBezTo>
                <a:cubicBezTo>
                  <a:pt x="11205" y="5112"/>
                  <a:pt x="11200" y="5111"/>
                  <a:pt x="11196" y="5111"/>
                </a:cubicBezTo>
                <a:close/>
                <a:moveTo>
                  <a:pt x="17457" y="5159"/>
                </a:moveTo>
                <a:cubicBezTo>
                  <a:pt x="17340" y="5159"/>
                  <a:pt x="17288" y="5206"/>
                  <a:pt x="17237" y="5330"/>
                </a:cubicBezTo>
                <a:cubicBezTo>
                  <a:pt x="17236" y="5473"/>
                  <a:pt x="17186" y="5604"/>
                  <a:pt x="17101" y="5716"/>
                </a:cubicBezTo>
                <a:cubicBezTo>
                  <a:pt x="17013" y="5917"/>
                  <a:pt x="16894" y="5986"/>
                  <a:pt x="16556" y="6073"/>
                </a:cubicBezTo>
                <a:cubicBezTo>
                  <a:pt x="16287" y="6143"/>
                  <a:pt x="15986" y="6281"/>
                  <a:pt x="15887" y="6380"/>
                </a:cubicBezTo>
                <a:cubicBezTo>
                  <a:pt x="15698" y="6572"/>
                  <a:pt x="15644" y="6925"/>
                  <a:pt x="15787" y="7035"/>
                </a:cubicBezTo>
                <a:cubicBezTo>
                  <a:pt x="15833" y="7070"/>
                  <a:pt x="16032" y="7100"/>
                  <a:pt x="16232" y="7101"/>
                </a:cubicBezTo>
                <a:cubicBezTo>
                  <a:pt x="16233" y="7101"/>
                  <a:pt x="16233" y="7101"/>
                  <a:pt x="16233" y="7101"/>
                </a:cubicBezTo>
                <a:cubicBezTo>
                  <a:pt x="16402" y="7079"/>
                  <a:pt x="16583" y="7024"/>
                  <a:pt x="16745" y="6949"/>
                </a:cubicBezTo>
                <a:cubicBezTo>
                  <a:pt x="17008" y="6809"/>
                  <a:pt x="17234" y="6599"/>
                  <a:pt x="17237" y="6439"/>
                </a:cubicBezTo>
                <a:cubicBezTo>
                  <a:pt x="17237" y="6439"/>
                  <a:pt x="17237" y="6437"/>
                  <a:pt x="17237" y="6436"/>
                </a:cubicBezTo>
                <a:cubicBezTo>
                  <a:pt x="17237" y="6428"/>
                  <a:pt x="17248" y="6412"/>
                  <a:pt x="17252" y="6401"/>
                </a:cubicBezTo>
                <a:cubicBezTo>
                  <a:pt x="17285" y="6299"/>
                  <a:pt x="17451" y="6116"/>
                  <a:pt x="17669" y="5941"/>
                </a:cubicBezTo>
                <a:cubicBezTo>
                  <a:pt x="17703" y="5910"/>
                  <a:pt x="17726" y="5883"/>
                  <a:pt x="17762" y="5853"/>
                </a:cubicBezTo>
                <a:cubicBezTo>
                  <a:pt x="18321" y="5388"/>
                  <a:pt x="18305" y="5281"/>
                  <a:pt x="17674" y="5184"/>
                </a:cubicBezTo>
                <a:cubicBezTo>
                  <a:pt x="17582" y="5170"/>
                  <a:pt x="17513" y="5160"/>
                  <a:pt x="17457" y="5159"/>
                </a:cubicBezTo>
                <a:close/>
                <a:moveTo>
                  <a:pt x="3393" y="5350"/>
                </a:moveTo>
                <a:cubicBezTo>
                  <a:pt x="3327" y="5353"/>
                  <a:pt x="3302" y="5411"/>
                  <a:pt x="3299" y="5515"/>
                </a:cubicBezTo>
                <a:cubicBezTo>
                  <a:pt x="3322" y="5622"/>
                  <a:pt x="3404" y="5742"/>
                  <a:pt x="3520" y="5770"/>
                </a:cubicBezTo>
                <a:cubicBezTo>
                  <a:pt x="3644" y="5800"/>
                  <a:pt x="3996" y="6024"/>
                  <a:pt x="4303" y="6267"/>
                </a:cubicBezTo>
                <a:cubicBezTo>
                  <a:pt x="4984" y="6805"/>
                  <a:pt x="5087" y="6829"/>
                  <a:pt x="4622" y="6341"/>
                </a:cubicBezTo>
                <a:cubicBezTo>
                  <a:pt x="4232" y="5933"/>
                  <a:pt x="3730" y="5509"/>
                  <a:pt x="3502" y="5381"/>
                </a:cubicBezTo>
                <a:cubicBezTo>
                  <a:pt x="3461" y="5365"/>
                  <a:pt x="3421" y="5349"/>
                  <a:pt x="3393" y="5350"/>
                </a:cubicBezTo>
                <a:close/>
                <a:moveTo>
                  <a:pt x="20065" y="5425"/>
                </a:moveTo>
                <a:cubicBezTo>
                  <a:pt x="19981" y="5415"/>
                  <a:pt x="19860" y="5470"/>
                  <a:pt x="19690" y="5587"/>
                </a:cubicBezTo>
                <a:cubicBezTo>
                  <a:pt x="19513" y="5715"/>
                  <a:pt x="19276" y="5916"/>
                  <a:pt x="18896" y="6262"/>
                </a:cubicBezTo>
                <a:cubicBezTo>
                  <a:pt x="18623" y="6511"/>
                  <a:pt x="18659" y="6500"/>
                  <a:pt x="19151" y="6185"/>
                </a:cubicBezTo>
                <a:cubicBezTo>
                  <a:pt x="19466" y="5984"/>
                  <a:pt x="19855" y="5795"/>
                  <a:pt x="20015" y="5764"/>
                </a:cubicBezTo>
                <a:cubicBezTo>
                  <a:pt x="20090" y="5750"/>
                  <a:pt x="20144" y="5733"/>
                  <a:pt x="20189" y="5715"/>
                </a:cubicBezTo>
                <a:cubicBezTo>
                  <a:pt x="20282" y="5661"/>
                  <a:pt x="20308" y="5615"/>
                  <a:pt x="20271" y="5562"/>
                </a:cubicBezTo>
                <a:cubicBezTo>
                  <a:pt x="20270" y="5560"/>
                  <a:pt x="20269" y="5558"/>
                  <a:pt x="20268" y="5556"/>
                </a:cubicBezTo>
                <a:cubicBezTo>
                  <a:pt x="20267" y="5556"/>
                  <a:pt x="20267" y="5556"/>
                  <a:pt x="20266" y="5555"/>
                </a:cubicBezTo>
                <a:cubicBezTo>
                  <a:pt x="20240" y="5523"/>
                  <a:pt x="20197" y="5488"/>
                  <a:pt x="20136" y="5449"/>
                </a:cubicBezTo>
                <a:cubicBezTo>
                  <a:pt x="20114" y="5436"/>
                  <a:pt x="20091" y="5428"/>
                  <a:pt x="20065" y="5425"/>
                </a:cubicBezTo>
                <a:close/>
                <a:moveTo>
                  <a:pt x="15049" y="5693"/>
                </a:moveTo>
                <a:cubicBezTo>
                  <a:pt x="15004" y="5696"/>
                  <a:pt x="14966" y="5698"/>
                  <a:pt x="14902" y="5704"/>
                </a:cubicBezTo>
                <a:cubicBezTo>
                  <a:pt x="14133" y="5777"/>
                  <a:pt x="14084" y="5817"/>
                  <a:pt x="14473" y="6055"/>
                </a:cubicBezTo>
                <a:cubicBezTo>
                  <a:pt x="14474" y="6056"/>
                  <a:pt x="14475" y="6057"/>
                  <a:pt x="14476" y="6057"/>
                </a:cubicBezTo>
                <a:cubicBezTo>
                  <a:pt x="14481" y="6060"/>
                  <a:pt x="14484" y="6062"/>
                  <a:pt x="14490" y="6065"/>
                </a:cubicBezTo>
                <a:cubicBezTo>
                  <a:pt x="14647" y="6144"/>
                  <a:pt x="14717" y="6196"/>
                  <a:pt x="14730" y="6249"/>
                </a:cubicBezTo>
                <a:cubicBezTo>
                  <a:pt x="14756" y="6292"/>
                  <a:pt x="14729" y="6331"/>
                  <a:pt x="14665" y="6377"/>
                </a:cubicBezTo>
                <a:cubicBezTo>
                  <a:pt x="14651" y="6386"/>
                  <a:pt x="14646" y="6395"/>
                  <a:pt x="14629" y="6406"/>
                </a:cubicBezTo>
                <a:cubicBezTo>
                  <a:pt x="14621" y="6411"/>
                  <a:pt x="14610" y="6414"/>
                  <a:pt x="14602" y="6419"/>
                </a:cubicBezTo>
                <a:cubicBezTo>
                  <a:pt x="14583" y="6429"/>
                  <a:pt x="14563" y="6438"/>
                  <a:pt x="14541" y="6446"/>
                </a:cubicBezTo>
                <a:cubicBezTo>
                  <a:pt x="14523" y="6453"/>
                  <a:pt x="14505" y="6457"/>
                  <a:pt x="14486" y="6462"/>
                </a:cubicBezTo>
                <a:cubicBezTo>
                  <a:pt x="14474" y="6465"/>
                  <a:pt x="14463" y="6468"/>
                  <a:pt x="14451" y="6470"/>
                </a:cubicBezTo>
                <a:cubicBezTo>
                  <a:pt x="14355" y="6492"/>
                  <a:pt x="14251" y="6501"/>
                  <a:pt x="14167" y="6484"/>
                </a:cubicBezTo>
                <a:cubicBezTo>
                  <a:pt x="14026" y="6456"/>
                  <a:pt x="13878" y="6473"/>
                  <a:pt x="13839" y="6522"/>
                </a:cubicBezTo>
                <a:cubicBezTo>
                  <a:pt x="13829" y="6533"/>
                  <a:pt x="13836" y="6545"/>
                  <a:pt x="13852" y="6555"/>
                </a:cubicBezTo>
                <a:cubicBezTo>
                  <a:pt x="13888" y="6568"/>
                  <a:pt x="13936" y="6579"/>
                  <a:pt x="13994" y="6588"/>
                </a:cubicBezTo>
                <a:cubicBezTo>
                  <a:pt x="14073" y="6600"/>
                  <a:pt x="14165" y="6610"/>
                  <a:pt x="14286" y="6610"/>
                </a:cubicBezTo>
                <a:cubicBezTo>
                  <a:pt x="14286" y="6610"/>
                  <a:pt x="14286" y="6610"/>
                  <a:pt x="14287" y="6610"/>
                </a:cubicBezTo>
                <a:cubicBezTo>
                  <a:pt x="14567" y="6610"/>
                  <a:pt x="14710" y="6586"/>
                  <a:pt x="14793" y="6517"/>
                </a:cubicBezTo>
                <a:cubicBezTo>
                  <a:pt x="14811" y="6495"/>
                  <a:pt x="14822" y="6471"/>
                  <a:pt x="14826" y="6439"/>
                </a:cubicBezTo>
                <a:cubicBezTo>
                  <a:pt x="14836" y="6345"/>
                  <a:pt x="14852" y="6216"/>
                  <a:pt x="14859" y="6153"/>
                </a:cubicBezTo>
                <a:cubicBezTo>
                  <a:pt x="14860" y="6147"/>
                  <a:pt x="14872" y="6135"/>
                  <a:pt x="14874" y="6128"/>
                </a:cubicBezTo>
                <a:cubicBezTo>
                  <a:pt x="14874" y="6127"/>
                  <a:pt x="14874" y="6125"/>
                  <a:pt x="14873" y="6125"/>
                </a:cubicBezTo>
                <a:cubicBezTo>
                  <a:pt x="14834" y="6076"/>
                  <a:pt x="14905" y="5987"/>
                  <a:pt x="15030" y="5920"/>
                </a:cubicBezTo>
                <a:cubicBezTo>
                  <a:pt x="15053" y="5897"/>
                  <a:pt x="15071" y="5874"/>
                  <a:pt x="15096" y="5853"/>
                </a:cubicBezTo>
                <a:cubicBezTo>
                  <a:pt x="15192" y="5772"/>
                  <a:pt x="15240" y="5727"/>
                  <a:pt x="15231" y="5704"/>
                </a:cubicBezTo>
                <a:cubicBezTo>
                  <a:pt x="15193" y="5697"/>
                  <a:pt x="15121" y="5695"/>
                  <a:pt x="15049" y="5693"/>
                </a:cubicBezTo>
                <a:close/>
                <a:moveTo>
                  <a:pt x="1240" y="5781"/>
                </a:moveTo>
                <a:cubicBezTo>
                  <a:pt x="1175" y="5812"/>
                  <a:pt x="1122" y="5968"/>
                  <a:pt x="1122" y="6127"/>
                </a:cubicBezTo>
                <a:cubicBezTo>
                  <a:pt x="1122" y="6277"/>
                  <a:pt x="1148" y="6363"/>
                  <a:pt x="1181" y="6394"/>
                </a:cubicBezTo>
                <a:cubicBezTo>
                  <a:pt x="1184" y="6395"/>
                  <a:pt x="1187" y="6398"/>
                  <a:pt x="1190" y="6399"/>
                </a:cubicBezTo>
                <a:cubicBezTo>
                  <a:pt x="1200" y="6405"/>
                  <a:pt x="1209" y="6410"/>
                  <a:pt x="1219" y="6407"/>
                </a:cubicBezTo>
                <a:cubicBezTo>
                  <a:pt x="1269" y="6394"/>
                  <a:pt x="1323" y="6277"/>
                  <a:pt x="1337" y="6069"/>
                </a:cubicBezTo>
                <a:cubicBezTo>
                  <a:pt x="1350" y="5878"/>
                  <a:pt x="1306" y="5750"/>
                  <a:pt x="1240" y="5781"/>
                </a:cubicBezTo>
                <a:close/>
                <a:moveTo>
                  <a:pt x="2024" y="6218"/>
                </a:moveTo>
                <a:cubicBezTo>
                  <a:pt x="1971" y="6218"/>
                  <a:pt x="1932" y="6228"/>
                  <a:pt x="1890" y="6236"/>
                </a:cubicBezTo>
                <a:cubicBezTo>
                  <a:pt x="1771" y="6273"/>
                  <a:pt x="1707" y="6323"/>
                  <a:pt x="1722" y="6396"/>
                </a:cubicBezTo>
                <a:cubicBezTo>
                  <a:pt x="1742" y="6416"/>
                  <a:pt x="1773" y="6435"/>
                  <a:pt x="1825" y="6450"/>
                </a:cubicBezTo>
                <a:cubicBezTo>
                  <a:pt x="1930" y="6481"/>
                  <a:pt x="2020" y="6585"/>
                  <a:pt x="2025" y="6681"/>
                </a:cubicBezTo>
                <a:cubicBezTo>
                  <a:pt x="2027" y="6710"/>
                  <a:pt x="2030" y="6729"/>
                  <a:pt x="2033" y="6747"/>
                </a:cubicBezTo>
                <a:cubicBezTo>
                  <a:pt x="2046" y="6758"/>
                  <a:pt x="2053" y="6764"/>
                  <a:pt x="2064" y="6774"/>
                </a:cubicBezTo>
                <a:cubicBezTo>
                  <a:pt x="2081" y="6763"/>
                  <a:pt x="2103" y="6735"/>
                  <a:pt x="2145" y="6660"/>
                </a:cubicBezTo>
                <a:cubicBezTo>
                  <a:pt x="2175" y="6606"/>
                  <a:pt x="2189" y="6565"/>
                  <a:pt x="2207" y="6522"/>
                </a:cubicBezTo>
                <a:cubicBezTo>
                  <a:pt x="2206" y="6369"/>
                  <a:pt x="2187" y="6282"/>
                  <a:pt x="2145" y="6237"/>
                </a:cubicBezTo>
                <a:cubicBezTo>
                  <a:pt x="2111" y="6228"/>
                  <a:pt x="2075" y="6218"/>
                  <a:pt x="2024" y="6218"/>
                </a:cubicBezTo>
                <a:close/>
                <a:moveTo>
                  <a:pt x="2920" y="6739"/>
                </a:moveTo>
                <a:cubicBezTo>
                  <a:pt x="2872" y="6736"/>
                  <a:pt x="2817" y="6742"/>
                  <a:pt x="2752" y="6761"/>
                </a:cubicBezTo>
                <a:cubicBezTo>
                  <a:pt x="2569" y="6815"/>
                  <a:pt x="2571" y="6848"/>
                  <a:pt x="2763" y="7105"/>
                </a:cubicBezTo>
                <a:lnTo>
                  <a:pt x="2975" y="7387"/>
                </a:lnTo>
                <a:cubicBezTo>
                  <a:pt x="2975" y="7387"/>
                  <a:pt x="2976" y="7388"/>
                  <a:pt x="2976" y="7389"/>
                </a:cubicBezTo>
                <a:lnTo>
                  <a:pt x="3070" y="7123"/>
                </a:lnTo>
                <a:cubicBezTo>
                  <a:pt x="3087" y="7073"/>
                  <a:pt x="3088" y="7035"/>
                  <a:pt x="3093" y="6994"/>
                </a:cubicBezTo>
                <a:cubicBezTo>
                  <a:pt x="3075" y="6844"/>
                  <a:pt x="3020" y="6766"/>
                  <a:pt x="2920" y="6739"/>
                </a:cubicBezTo>
                <a:close/>
                <a:moveTo>
                  <a:pt x="6290" y="7113"/>
                </a:moveTo>
                <a:cubicBezTo>
                  <a:pt x="6218" y="7106"/>
                  <a:pt x="6145" y="7108"/>
                  <a:pt x="6073" y="7116"/>
                </a:cubicBezTo>
                <a:cubicBezTo>
                  <a:pt x="6054" y="7117"/>
                  <a:pt x="6037" y="7121"/>
                  <a:pt x="6018" y="7123"/>
                </a:cubicBezTo>
                <a:cubicBezTo>
                  <a:pt x="5869" y="7147"/>
                  <a:pt x="5722" y="7200"/>
                  <a:pt x="5598" y="7296"/>
                </a:cubicBezTo>
                <a:cubicBezTo>
                  <a:pt x="5285" y="7536"/>
                  <a:pt x="5263" y="8045"/>
                  <a:pt x="5554" y="8292"/>
                </a:cubicBezTo>
                <a:cubicBezTo>
                  <a:pt x="5606" y="8336"/>
                  <a:pt x="5664" y="8371"/>
                  <a:pt x="5726" y="8399"/>
                </a:cubicBezTo>
                <a:cubicBezTo>
                  <a:pt x="5880" y="8445"/>
                  <a:pt x="6079" y="8464"/>
                  <a:pt x="6270" y="8463"/>
                </a:cubicBezTo>
                <a:cubicBezTo>
                  <a:pt x="6673" y="8405"/>
                  <a:pt x="7048" y="8142"/>
                  <a:pt x="7048" y="7786"/>
                </a:cubicBezTo>
                <a:cubicBezTo>
                  <a:pt x="7048" y="7416"/>
                  <a:pt x="6692" y="7155"/>
                  <a:pt x="6295" y="7113"/>
                </a:cubicBezTo>
                <a:cubicBezTo>
                  <a:pt x="6294" y="7113"/>
                  <a:pt x="6294" y="7113"/>
                  <a:pt x="6293" y="7113"/>
                </a:cubicBezTo>
                <a:cubicBezTo>
                  <a:pt x="6292" y="7113"/>
                  <a:pt x="6291" y="7113"/>
                  <a:pt x="6290" y="7113"/>
                </a:cubicBezTo>
                <a:close/>
                <a:moveTo>
                  <a:pt x="3784" y="7411"/>
                </a:moveTo>
                <a:cubicBezTo>
                  <a:pt x="3715" y="7410"/>
                  <a:pt x="3632" y="7429"/>
                  <a:pt x="3524" y="7469"/>
                </a:cubicBezTo>
                <a:cubicBezTo>
                  <a:pt x="3318" y="7545"/>
                  <a:pt x="3271" y="7568"/>
                  <a:pt x="3436" y="7577"/>
                </a:cubicBezTo>
                <a:cubicBezTo>
                  <a:pt x="3490" y="7581"/>
                  <a:pt x="3570" y="7582"/>
                  <a:pt x="3673" y="7583"/>
                </a:cubicBezTo>
                <a:cubicBezTo>
                  <a:pt x="3904" y="7587"/>
                  <a:pt x="4001" y="7574"/>
                  <a:pt x="4007" y="7538"/>
                </a:cubicBezTo>
                <a:cubicBezTo>
                  <a:pt x="4007" y="7523"/>
                  <a:pt x="3989" y="7501"/>
                  <a:pt x="3966" y="7476"/>
                </a:cubicBezTo>
                <a:cubicBezTo>
                  <a:pt x="3965" y="7476"/>
                  <a:pt x="3964" y="7475"/>
                  <a:pt x="3963" y="7474"/>
                </a:cubicBezTo>
                <a:cubicBezTo>
                  <a:pt x="3909" y="7433"/>
                  <a:pt x="3853" y="7413"/>
                  <a:pt x="3784" y="7411"/>
                </a:cubicBezTo>
                <a:close/>
                <a:moveTo>
                  <a:pt x="14360" y="7418"/>
                </a:moveTo>
                <a:cubicBezTo>
                  <a:pt x="14221" y="7410"/>
                  <a:pt x="14146" y="7452"/>
                  <a:pt x="14186" y="7516"/>
                </a:cubicBezTo>
                <a:cubicBezTo>
                  <a:pt x="14206" y="7549"/>
                  <a:pt x="14253" y="7587"/>
                  <a:pt x="14337" y="7626"/>
                </a:cubicBezTo>
                <a:cubicBezTo>
                  <a:pt x="14483" y="7695"/>
                  <a:pt x="14592" y="7749"/>
                  <a:pt x="14678" y="7797"/>
                </a:cubicBezTo>
                <a:cubicBezTo>
                  <a:pt x="14837" y="7849"/>
                  <a:pt x="14902" y="7889"/>
                  <a:pt x="14877" y="7946"/>
                </a:cubicBezTo>
                <a:cubicBezTo>
                  <a:pt x="14877" y="7946"/>
                  <a:pt x="14877" y="7946"/>
                  <a:pt x="14877" y="7947"/>
                </a:cubicBezTo>
                <a:cubicBezTo>
                  <a:pt x="14907" y="7988"/>
                  <a:pt x="14915" y="8027"/>
                  <a:pt x="14883" y="8066"/>
                </a:cubicBezTo>
                <a:cubicBezTo>
                  <a:pt x="14833" y="8128"/>
                  <a:pt x="14592" y="8178"/>
                  <a:pt x="14350" y="8178"/>
                </a:cubicBezTo>
                <a:cubicBezTo>
                  <a:pt x="14149" y="8178"/>
                  <a:pt x="14021" y="8204"/>
                  <a:pt x="13962" y="8246"/>
                </a:cubicBezTo>
                <a:cubicBezTo>
                  <a:pt x="13957" y="8251"/>
                  <a:pt x="13951" y="8254"/>
                  <a:pt x="13947" y="8259"/>
                </a:cubicBezTo>
                <a:cubicBezTo>
                  <a:pt x="13935" y="8272"/>
                  <a:pt x="13925" y="8284"/>
                  <a:pt x="13923" y="8299"/>
                </a:cubicBezTo>
                <a:cubicBezTo>
                  <a:pt x="13923" y="8299"/>
                  <a:pt x="13923" y="8300"/>
                  <a:pt x="13923" y="8300"/>
                </a:cubicBezTo>
                <a:cubicBezTo>
                  <a:pt x="13917" y="8376"/>
                  <a:pt x="14045" y="8480"/>
                  <a:pt x="14309" y="8595"/>
                </a:cubicBezTo>
                <a:cubicBezTo>
                  <a:pt x="14310" y="8595"/>
                  <a:pt x="14312" y="8596"/>
                  <a:pt x="14313" y="8596"/>
                </a:cubicBezTo>
                <a:cubicBezTo>
                  <a:pt x="14405" y="8623"/>
                  <a:pt x="14494" y="8666"/>
                  <a:pt x="14548" y="8715"/>
                </a:cubicBezTo>
                <a:cubicBezTo>
                  <a:pt x="14558" y="8724"/>
                  <a:pt x="14559" y="8730"/>
                  <a:pt x="14567" y="8738"/>
                </a:cubicBezTo>
                <a:cubicBezTo>
                  <a:pt x="14583" y="8752"/>
                  <a:pt x="14598" y="8767"/>
                  <a:pt x="14604" y="8780"/>
                </a:cubicBezTo>
                <a:cubicBezTo>
                  <a:pt x="14617" y="8800"/>
                  <a:pt x="14617" y="8818"/>
                  <a:pt x="14613" y="8834"/>
                </a:cubicBezTo>
                <a:cubicBezTo>
                  <a:pt x="14609" y="8846"/>
                  <a:pt x="14599" y="8859"/>
                  <a:pt x="14584" y="8870"/>
                </a:cubicBezTo>
                <a:cubicBezTo>
                  <a:pt x="14573" y="8884"/>
                  <a:pt x="14566" y="8897"/>
                  <a:pt x="14548" y="8914"/>
                </a:cubicBezTo>
                <a:cubicBezTo>
                  <a:pt x="14462" y="8994"/>
                  <a:pt x="14225" y="9060"/>
                  <a:pt x="14023" y="9060"/>
                </a:cubicBezTo>
                <a:cubicBezTo>
                  <a:pt x="13784" y="9060"/>
                  <a:pt x="13666" y="9112"/>
                  <a:pt x="13666" y="9183"/>
                </a:cubicBezTo>
                <a:cubicBezTo>
                  <a:pt x="13668" y="9189"/>
                  <a:pt x="13668" y="9195"/>
                  <a:pt x="13672" y="9202"/>
                </a:cubicBezTo>
                <a:cubicBezTo>
                  <a:pt x="13689" y="9235"/>
                  <a:pt x="13724" y="9271"/>
                  <a:pt x="13769" y="9309"/>
                </a:cubicBezTo>
                <a:cubicBezTo>
                  <a:pt x="13833" y="9349"/>
                  <a:pt x="13928" y="9389"/>
                  <a:pt x="14052" y="9425"/>
                </a:cubicBezTo>
                <a:cubicBezTo>
                  <a:pt x="14345" y="9510"/>
                  <a:pt x="14436" y="9612"/>
                  <a:pt x="14345" y="9705"/>
                </a:cubicBezTo>
                <a:cubicBezTo>
                  <a:pt x="14347" y="9776"/>
                  <a:pt x="14235" y="9829"/>
                  <a:pt x="14007" y="9852"/>
                </a:cubicBezTo>
                <a:cubicBezTo>
                  <a:pt x="14006" y="9852"/>
                  <a:pt x="14006" y="9852"/>
                  <a:pt x="14005" y="9852"/>
                </a:cubicBezTo>
                <a:cubicBezTo>
                  <a:pt x="13962" y="9863"/>
                  <a:pt x="13920" y="9875"/>
                  <a:pt x="13869" y="9885"/>
                </a:cubicBezTo>
                <a:cubicBezTo>
                  <a:pt x="13610" y="9935"/>
                  <a:pt x="13398" y="10012"/>
                  <a:pt x="13398" y="10056"/>
                </a:cubicBezTo>
                <a:cubicBezTo>
                  <a:pt x="13398" y="10068"/>
                  <a:pt x="13403" y="10077"/>
                  <a:pt x="13409" y="10086"/>
                </a:cubicBezTo>
                <a:cubicBezTo>
                  <a:pt x="13495" y="10113"/>
                  <a:pt x="13624" y="10124"/>
                  <a:pt x="13763" y="10115"/>
                </a:cubicBezTo>
                <a:cubicBezTo>
                  <a:pt x="13792" y="10113"/>
                  <a:pt x="13822" y="10103"/>
                  <a:pt x="13852" y="10099"/>
                </a:cubicBezTo>
                <a:cubicBezTo>
                  <a:pt x="13924" y="10085"/>
                  <a:pt x="13999" y="10069"/>
                  <a:pt x="14081" y="10045"/>
                </a:cubicBezTo>
                <a:cubicBezTo>
                  <a:pt x="14271" y="9990"/>
                  <a:pt x="14382" y="9989"/>
                  <a:pt x="14503" y="10058"/>
                </a:cubicBezTo>
                <a:cubicBezTo>
                  <a:pt x="14542" y="10080"/>
                  <a:pt x="14580" y="10109"/>
                  <a:pt x="14624" y="10146"/>
                </a:cubicBezTo>
                <a:cubicBezTo>
                  <a:pt x="14626" y="10148"/>
                  <a:pt x="14628" y="10148"/>
                  <a:pt x="14630" y="10150"/>
                </a:cubicBezTo>
                <a:cubicBezTo>
                  <a:pt x="14677" y="10190"/>
                  <a:pt x="14717" y="10222"/>
                  <a:pt x="14751" y="10243"/>
                </a:cubicBezTo>
                <a:cubicBezTo>
                  <a:pt x="14751" y="10244"/>
                  <a:pt x="14752" y="10244"/>
                  <a:pt x="14752" y="10244"/>
                </a:cubicBezTo>
                <a:cubicBezTo>
                  <a:pt x="14822" y="10288"/>
                  <a:pt x="14873" y="10293"/>
                  <a:pt x="14934" y="10264"/>
                </a:cubicBezTo>
                <a:cubicBezTo>
                  <a:pt x="14965" y="10250"/>
                  <a:pt x="14999" y="10227"/>
                  <a:pt x="15040" y="10196"/>
                </a:cubicBezTo>
                <a:cubicBezTo>
                  <a:pt x="15045" y="10191"/>
                  <a:pt x="15046" y="10187"/>
                  <a:pt x="15051" y="10183"/>
                </a:cubicBezTo>
                <a:cubicBezTo>
                  <a:pt x="15149" y="10103"/>
                  <a:pt x="15162" y="10040"/>
                  <a:pt x="15056" y="9907"/>
                </a:cubicBezTo>
                <a:cubicBezTo>
                  <a:pt x="15015" y="9862"/>
                  <a:pt x="14961" y="9810"/>
                  <a:pt x="14888" y="9744"/>
                </a:cubicBezTo>
                <a:cubicBezTo>
                  <a:pt x="14762" y="9629"/>
                  <a:pt x="14671" y="9513"/>
                  <a:pt x="14634" y="9433"/>
                </a:cubicBezTo>
                <a:cubicBezTo>
                  <a:pt x="14617" y="9401"/>
                  <a:pt x="14607" y="9371"/>
                  <a:pt x="14620" y="9353"/>
                </a:cubicBezTo>
                <a:cubicBezTo>
                  <a:pt x="14621" y="9351"/>
                  <a:pt x="14619" y="9347"/>
                  <a:pt x="14620" y="9345"/>
                </a:cubicBezTo>
                <a:cubicBezTo>
                  <a:pt x="14735" y="9203"/>
                  <a:pt x="15180" y="9240"/>
                  <a:pt x="15590" y="9426"/>
                </a:cubicBezTo>
                <a:cubicBezTo>
                  <a:pt x="16135" y="9673"/>
                  <a:pt x="16287" y="9445"/>
                  <a:pt x="15881" y="8987"/>
                </a:cubicBezTo>
                <a:cubicBezTo>
                  <a:pt x="15781" y="8874"/>
                  <a:pt x="15726" y="8781"/>
                  <a:pt x="15697" y="8703"/>
                </a:cubicBezTo>
                <a:cubicBezTo>
                  <a:pt x="15639" y="8583"/>
                  <a:pt x="15656" y="8512"/>
                  <a:pt x="15744" y="8487"/>
                </a:cubicBezTo>
                <a:cubicBezTo>
                  <a:pt x="15766" y="8481"/>
                  <a:pt x="15785" y="8474"/>
                  <a:pt x="15815" y="8474"/>
                </a:cubicBezTo>
                <a:cubicBezTo>
                  <a:pt x="15963" y="8449"/>
                  <a:pt x="16214" y="8503"/>
                  <a:pt x="16555" y="8662"/>
                </a:cubicBezTo>
                <a:cubicBezTo>
                  <a:pt x="16811" y="8782"/>
                  <a:pt x="16924" y="8816"/>
                  <a:pt x="17016" y="8778"/>
                </a:cubicBezTo>
                <a:cubicBezTo>
                  <a:pt x="17017" y="8778"/>
                  <a:pt x="17017" y="8778"/>
                  <a:pt x="17018" y="8778"/>
                </a:cubicBezTo>
                <a:cubicBezTo>
                  <a:pt x="17048" y="8766"/>
                  <a:pt x="17077" y="8745"/>
                  <a:pt x="17107" y="8717"/>
                </a:cubicBezTo>
                <a:cubicBezTo>
                  <a:pt x="17114" y="8711"/>
                  <a:pt x="17114" y="8706"/>
                  <a:pt x="17120" y="8700"/>
                </a:cubicBezTo>
                <a:cubicBezTo>
                  <a:pt x="17216" y="8598"/>
                  <a:pt x="17166" y="8492"/>
                  <a:pt x="16896" y="8233"/>
                </a:cubicBezTo>
                <a:cubicBezTo>
                  <a:pt x="16593" y="7942"/>
                  <a:pt x="16522" y="7913"/>
                  <a:pt x="16456" y="8056"/>
                </a:cubicBezTo>
                <a:cubicBezTo>
                  <a:pt x="16428" y="8119"/>
                  <a:pt x="16325" y="8183"/>
                  <a:pt x="16200" y="8227"/>
                </a:cubicBezTo>
                <a:cubicBezTo>
                  <a:pt x="16139" y="8249"/>
                  <a:pt x="16075" y="8268"/>
                  <a:pt x="16008" y="8277"/>
                </a:cubicBezTo>
                <a:cubicBezTo>
                  <a:pt x="15866" y="8296"/>
                  <a:pt x="15765" y="8328"/>
                  <a:pt x="15686" y="8387"/>
                </a:cubicBezTo>
                <a:cubicBezTo>
                  <a:pt x="15683" y="8389"/>
                  <a:pt x="15681" y="8392"/>
                  <a:pt x="15678" y="8394"/>
                </a:cubicBezTo>
                <a:cubicBezTo>
                  <a:pt x="15641" y="8423"/>
                  <a:pt x="15608" y="8457"/>
                  <a:pt x="15579" y="8501"/>
                </a:cubicBezTo>
                <a:cubicBezTo>
                  <a:pt x="15548" y="8547"/>
                  <a:pt x="15520" y="8603"/>
                  <a:pt x="15492" y="8669"/>
                </a:cubicBezTo>
                <a:cubicBezTo>
                  <a:pt x="15312" y="9094"/>
                  <a:pt x="14943" y="9129"/>
                  <a:pt x="14772" y="8735"/>
                </a:cubicBezTo>
                <a:cubicBezTo>
                  <a:pt x="14722" y="8620"/>
                  <a:pt x="14708" y="8538"/>
                  <a:pt x="14730" y="8464"/>
                </a:cubicBezTo>
                <a:cubicBezTo>
                  <a:pt x="14732" y="8450"/>
                  <a:pt x="14742" y="8440"/>
                  <a:pt x="14747" y="8428"/>
                </a:cubicBezTo>
                <a:cubicBezTo>
                  <a:pt x="14771" y="8378"/>
                  <a:pt x="14808" y="8329"/>
                  <a:pt x="14872" y="8275"/>
                </a:cubicBezTo>
                <a:cubicBezTo>
                  <a:pt x="15163" y="8029"/>
                  <a:pt x="15028" y="7619"/>
                  <a:pt x="14609" y="7473"/>
                </a:cubicBezTo>
                <a:cubicBezTo>
                  <a:pt x="14514" y="7439"/>
                  <a:pt x="14430" y="7422"/>
                  <a:pt x="14360" y="7418"/>
                </a:cubicBezTo>
                <a:close/>
                <a:moveTo>
                  <a:pt x="17044" y="7514"/>
                </a:moveTo>
                <a:cubicBezTo>
                  <a:pt x="16997" y="7518"/>
                  <a:pt x="16964" y="7526"/>
                  <a:pt x="16926" y="7532"/>
                </a:cubicBezTo>
                <a:cubicBezTo>
                  <a:pt x="16871" y="7549"/>
                  <a:pt x="16818" y="7573"/>
                  <a:pt x="16761" y="7617"/>
                </a:cubicBezTo>
                <a:cubicBezTo>
                  <a:pt x="16570" y="7763"/>
                  <a:pt x="16573" y="7773"/>
                  <a:pt x="16799" y="7729"/>
                </a:cubicBezTo>
                <a:cubicBezTo>
                  <a:pt x="16933" y="7703"/>
                  <a:pt x="17246" y="7767"/>
                  <a:pt x="17492" y="7871"/>
                </a:cubicBezTo>
                <a:cubicBezTo>
                  <a:pt x="17738" y="7975"/>
                  <a:pt x="17989" y="8025"/>
                  <a:pt x="18049" y="7981"/>
                </a:cubicBezTo>
                <a:cubicBezTo>
                  <a:pt x="18118" y="7932"/>
                  <a:pt x="18132" y="7879"/>
                  <a:pt x="18093" y="7827"/>
                </a:cubicBezTo>
                <a:cubicBezTo>
                  <a:pt x="18051" y="7793"/>
                  <a:pt x="17996" y="7758"/>
                  <a:pt x="17930" y="7724"/>
                </a:cubicBezTo>
                <a:cubicBezTo>
                  <a:pt x="17896" y="7708"/>
                  <a:pt x="17872" y="7692"/>
                  <a:pt x="17828" y="7676"/>
                </a:cubicBezTo>
                <a:cubicBezTo>
                  <a:pt x="17827" y="7675"/>
                  <a:pt x="17826" y="7674"/>
                  <a:pt x="17824" y="7674"/>
                </a:cubicBezTo>
                <a:cubicBezTo>
                  <a:pt x="17823" y="7673"/>
                  <a:pt x="17822" y="7673"/>
                  <a:pt x="17822" y="7673"/>
                </a:cubicBezTo>
                <a:cubicBezTo>
                  <a:pt x="17729" y="7640"/>
                  <a:pt x="17615" y="7607"/>
                  <a:pt x="17481" y="7576"/>
                </a:cubicBezTo>
                <a:cubicBezTo>
                  <a:pt x="17344" y="7545"/>
                  <a:pt x="17247" y="7527"/>
                  <a:pt x="17163" y="7517"/>
                </a:cubicBezTo>
                <a:cubicBezTo>
                  <a:pt x="17123" y="7516"/>
                  <a:pt x="17081" y="7512"/>
                  <a:pt x="17044" y="7514"/>
                </a:cubicBezTo>
                <a:close/>
                <a:moveTo>
                  <a:pt x="20299" y="8389"/>
                </a:moveTo>
                <a:cubicBezTo>
                  <a:pt x="19797" y="8412"/>
                  <a:pt x="19410" y="8624"/>
                  <a:pt x="19410" y="8899"/>
                </a:cubicBezTo>
                <a:cubicBezTo>
                  <a:pt x="19410" y="9002"/>
                  <a:pt x="19439" y="9097"/>
                  <a:pt x="19475" y="9151"/>
                </a:cubicBezTo>
                <a:cubicBezTo>
                  <a:pt x="19551" y="9200"/>
                  <a:pt x="19657" y="9232"/>
                  <a:pt x="19782" y="9248"/>
                </a:cubicBezTo>
                <a:cubicBezTo>
                  <a:pt x="20053" y="9259"/>
                  <a:pt x="20435" y="9210"/>
                  <a:pt x="20703" y="9104"/>
                </a:cubicBezTo>
                <a:cubicBezTo>
                  <a:pt x="20766" y="9079"/>
                  <a:pt x="20813" y="9055"/>
                  <a:pt x="20858" y="9031"/>
                </a:cubicBezTo>
                <a:cubicBezTo>
                  <a:pt x="20868" y="9024"/>
                  <a:pt x="20881" y="9019"/>
                  <a:pt x="20891" y="9011"/>
                </a:cubicBezTo>
                <a:cubicBezTo>
                  <a:pt x="20941" y="8973"/>
                  <a:pt x="20977" y="8942"/>
                  <a:pt x="21011" y="8911"/>
                </a:cubicBezTo>
                <a:cubicBezTo>
                  <a:pt x="21052" y="8851"/>
                  <a:pt x="21062" y="8782"/>
                  <a:pt x="21048" y="8686"/>
                </a:cubicBezTo>
                <a:cubicBezTo>
                  <a:pt x="21013" y="8457"/>
                  <a:pt x="20943" y="8418"/>
                  <a:pt x="20519" y="8391"/>
                </a:cubicBezTo>
                <a:cubicBezTo>
                  <a:pt x="20443" y="8386"/>
                  <a:pt x="20370" y="8386"/>
                  <a:pt x="20299" y="8389"/>
                </a:cubicBezTo>
                <a:close/>
                <a:moveTo>
                  <a:pt x="3340" y="8495"/>
                </a:moveTo>
                <a:cubicBezTo>
                  <a:pt x="3294" y="8495"/>
                  <a:pt x="3246" y="8502"/>
                  <a:pt x="3193" y="8515"/>
                </a:cubicBezTo>
                <a:cubicBezTo>
                  <a:pt x="3059" y="8548"/>
                  <a:pt x="2977" y="8592"/>
                  <a:pt x="2941" y="8634"/>
                </a:cubicBezTo>
                <a:cubicBezTo>
                  <a:pt x="2931" y="8665"/>
                  <a:pt x="2933" y="8691"/>
                  <a:pt x="2941" y="8716"/>
                </a:cubicBezTo>
                <a:cubicBezTo>
                  <a:pt x="2978" y="8746"/>
                  <a:pt x="3064" y="8761"/>
                  <a:pt x="3200" y="8747"/>
                </a:cubicBezTo>
                <a:cubicBezTo>
                  <a:pt x="3230" y="8744"/>
                  <a:pt x="3246" y="8748"/>
                  <a:pt x="3270" y="8747"/>
                </a:cubicBezTo>
                <a:cubicBezTo>
                  <a:pt x="3480" y="8642"/>
                  <a:pt x="3590" y="8821"/>
                  <a:pt x="3429" y="9051"/>
                </a:cubicBezTo>
                <a:cubicBezTo>
                  <a:pt x="3412" y="9076"/>
                  <a:pt x="3406" y="9093"/>
                  <a:pt x="3392" y="9115"/>
                </a:cubicBezTo>
                <a:cubicBezTo>
                  <a:pt x="3378" y="9155"/>
                  <a:pt x="3372" y="9183"/>
                  <a:pt x="3353" y="9230"/>
                </a:cubicBezTo>
                <a:cubicBezTo>
                  <a:pt x="3324" y="9304"/>
                  <a:pt x="3317" y="9354"/>
                  <a:pt x="3329" y="9389"/>
                </a:cubicBezTo>
                <a:cubicBezTo>
                  <a:pt x="3364" y="9430"/>
                  <a:pt x="3444" y="9444"/>
                  <a:pt x="3567" y="9434"/>
                </a:cubicBezTo>
                <a:cubicBezTo>
                  <a:pt x="3644" y="9417"/>
                  <a:pt x="3714" y="9389"/>
                  <a:pt x="3744" y="9352"/>
                </a:cubicBezTo>
                <a:cubicBezTo>
                  <a:pt x="3888" y="9174"/>
                  <a:pt x="4067" y="9358"/>
                  <a:pt x="3987" y="9602"/>
                </a:cubicBezTo>
                <a:cubicBezTo>
                  <a:pt x="3966" y="9667"/>
                  <a:pt x="3963" y="9714"/>
                  <a:pt x="3971" y="9755"/>
                </a:cubicBezTo>
                <a:cubicBezTo>
                  <a:pt x="4025" y="9832"/>
                  <a:pt x="4108" y="9896"/>
                  <a:pt x="4196" y="9913"/>
                </a:cubicBezTo>
                <a:cubicBezTo>
                  <a:pt x="4271" y="9928"/>
                  <a:pt x="4366" y="9977"/>
                  <a:pt x="4456" y="10039"/>
                </a:cubicBezTo>
                <a:cubicBezTo>
                  <a:pt x="4563" y="10097"/>
                  <a:pt x="4664" y="10163"/>
                  <a:pt x="4733" y="10225"/>
                </a:cubicBezTo>
                <a:cubicBezTo>
                  <a:pt x="4877" y="10359"/>
                  <a:pt x="4985" y="10424"/>
                  <a:pt x="5102" y="10417"/>
                </a:cubicBezTo>
                <a:cubicBezTo>
                  <a:pt x="5220" y="10410"/>
                  <a:pt x="5348" y="10331"/>
                  <a:pt x="5534" y="10178"/>
                </a:cubicBezTo>
                <a:cubicBezTo>
                  <a:pt x="5571" y="10147"/>
                  <a:pt x="5607" y="10122"/>
                  <a:pt x="5644" y="10098"/>
                </a:cubicBezTo>
                <a:cubicBezTo>
                  <a:pt x="5760" y="9988"/>
                  <a:pt x="5841" y="9955"/>
                  <a:pt x="5969" y="9989"/>
                </a:cubicBezTo>
                <a:cubicBezTo>
                  <a:pt x="5981" y="9991"/>
                  <a:pt x="5996" y="9988"/>
                  <a:pt x="6007" y="9993"/>
                </a:cubicBezTo>
                <a:cubicBezTo>
                  <a:pt x="6099" y="10031"/>
                  <a:pt x="5919" y="9880"/>
                  <a:pt x="5609" y="9656"/>
                </a:cubicBezTo>
                <a:lnTo>
                  <a:pt x="5045" y="9250"/>
                </a:lnTo>
                <a:lnTo>
                  <a:pt x="4979" y="9297"/>
                </a:lnTo>
                <a:lnTo>
                  <a:pt x="4693" y="9508"/>
                </a:lnTo>
                <a:cubicBezTo>
                  <a:pt x="4260" y="9826"/>
                  <a:pt x="3951" y="9744"/>
                  <a:pt x="4253" y="9391"/>
                </a:cubicBezTo>
                <a:cubicBezTo>
                  <a:pt x="4372" y="9252"/>
                  <a:pt x="4407" y="9133"/>
                  <a:pt x="4369" y="9056"/>
                </a:cubicBezTo>
                <a:cubicBezTo>
                  <a:pt x="4327" y="8997"/>
                  <a:pt x="4242" y="8961"/>
                  <a:pt x="4116" y="8961"/>
                </a:cubicBezTo>
                <a:cubicBezTo>
                  <a:pt x="4035" y="8961"/>
                  <a:pt x="3933" y="8892"/>
                  <a:pt x="3860" y="8797"/>
                </a:cubicBezTo>
                <a:cubicBezTo>
                  <a:pt x="3820" y="8766"/>
                  <a:pt x="3779" y="8740"/>
                  <a:pt x="3742" y="8704"/>
                </a:cubicBezTo>
                <a:cubicBezTo>
                  <a:pt x="3589" y="8557"/>
                  <a:pt x="3476" y="8495"/>
                  <a:pt x="3340" y="8495"/>
                </a:cubicBezTo>
                <a:close/>
                <a:moveTo>
                  <a:pt x="18724" y="8893"/>
                </a:moveTo>
                <a:cubicBezTo>
                  <a:pt x="18654" y="8882"/>
                  <a:pt x="18478" y="9022"/>
                  <a:pt x="18036" y="9386"/>
                </a:cubicBezTo>
                <a:cubicBezTo>
                  <a:pt x="17631" y="9718"/>
                  <a:pt x="17127" y="10140"/>
                  <a:pt x="16916" y="10322"/>
                </a:cubicBezTo>
                <a:cubicBezTo>
                  <a:pt x="16650" y="10550"/>
                  <a:pt x="16877" y="10450"/>
                  <a:pt x="17651" y="9995"/>
                </a:cubicBezTo>
                <a:cubicBezTo>
                  <a:pt x="18594" y="9442"/>
                  <a:pt x="18770" y="9295"/>
                  <a:pt x="18770" y="9061"/>
                </a:cubicBezTo>
                <a:cubicBezTo>
                  <a:pt x="18770" y="8960"/>
                  <a:pt x="18766" y="8899"/>
                  <a:pt x="18724" y="8893"/>
                </a:cubicBezTo>
                <a:close/>
                <a:moveTo>
                  <a:pt x="713" y="8916"/>
                </a:moveTo>
                <a:cubicBezTo>
                  <a:pt x="522" y="8907"/>
                  <a:pt x="339" y="8928"/>
                  <a:pt x="202" y="8981"/>
                </a:cubicBezTo>
                <a:cubicBezTo>
                  <a:pt x="-14" y="9092"/>
                  <a:pt x="-79" y="9289"/>
                  <a:pt x="116" y="9491"/>
                </a:cubicBezTo>
                <a:cubicBezTo>
                  <a:pt x="124" y="9499"/>
                  <a:pt x="130" y="9507"/>
                  <a:pt x="140" y="9516"/>
                </a:cubicBezTo>
                <a:cubicBezTo>
                  <a:pt x="170" y="9544"/>
                  <a:pt x="211" y="9572"/>
                  <a:pt x="253" y="9601"/>
                </a:cubicBezTo>
                <a:cubicBezTo>
                  <a:pt x="276" y="9616"/>
                  <a:pt x="298" y="9632"/>
                  <a:pt x="323" y="9646"/>
                </a:cubicBezTo>
                <a:cubicBezTo>
                  <a:pt x="527" y="9761"/>
                  <a:pt x="866" y="9830"/>
                  <a:pt x="1163" y="9842"/>
                </a:cubicBezTo>
                <a:cubicBezTo>
                  <a:pt x="1563" y="9823"/>
                  <a:pt x="1790" y="9624"/>
                  <a:pt x="1641" y="9322"/>
                </a:cubicBezTo>
                <a:cubicBezTo>
                  <a:pt x="1628" y="9296"/>
                  <a:pt x="1611" y="9272"/>
                  <a:pt x="1592" y="9249"/>
                </a:cubicBezTo>
                <a:cubicBezTo>
                  <a:pt x="1550" y="9205"/>
                  <a:pt x="1501" y="9165"/>
                  <a:pt x="1445" y="9126"/>
                </a:cubicBezTo>
                <a:cubicBezTo>
                  <a:pt x="1393" y="9093"/>
                  <a:pt x="1341" y="9058"/>
                  <a:pt x="1277" y="9032"/>
                </a:cubicBezTo>
                <a:cubicBezTo>
                  <a:pt x="1109" y="8964"/>
                  <a:pt x="907" y="8925"/>
                  <a:pt x="713" y="8916"/>
                </a:cubicBezTo>
                <a:close/>
                <a:moveTo>
                  <a:pt x="5677" y="8932"/>
                </a:moveTo>
                <a:lnTo>
                  <a:pt x="6236" y="9438"/>
                </a:lnTo>
                <a:cubicBezTo>
                  <a:pt x="6544" y="9718"/>
                  <a:pt x="6986" y="10037"/>
                  <a:pt x="7218" y="10147"/>
                </a:cubicBezTo>
                <a:cubicBezTo>
                  <a:pt x="7450" y="10257"/>
                  <a:pt x="7760" y="10476"/>
                  <a:pt x="7906" y="10635"/>
                </a:cubicBezTo>
                <a:cubicBezTo>
                  <a:pt x="7982" y="10716"/>
                  <a:pt x="8028" y="10769"/>
                  <a:pt x="8058" y="10814"/>
                </a:cubicBezTo>
                <a:cubicBezTo>
                  <a:pt x="8096" y="10858"/>
                  <a:pt x="8101" y="10885"/>
                  <a:pt x="8094" y="10908"/>
                </a:cubicBezTo>
                <a:cubicBezTo>
                  <a:pt x="8092" y="10917"/>
                  <a:pt x="8086" y="10925"/>
                  <a:pt x="8078" y="10932"/>
                </a:cubicBezTo>
                <a:cubicBezTo>
                  <a:pt x="8055" y="10950"/>
                  <a:pt x="8020" y="10967"/>
                  <a:pt x="7958" y="10986"/>
                </a:cubicBezTo>
                <a:cubicBezTo>
                  <a:pt x="7957" y="10986"/>
                  <a:pt x="7957" y="10985"/>
                  <a:pt x="7956" y="10986"/>
                </a:cubicBezTo>
                <a:cubicBezTo>
                  <a:pt x="7927" y="10994"/>
                  <a:pt x="7890" y="10999"/>
                  <a:pt x="7853" y="11001"/>
                </a:cubicBezTo>
                <a:cubicBezTo>
                  <a:pt x="7851" y="11001"/>
                  <a:pt x="7850" y="11001"/>
                  <a:pt x="7848" y="11001"/>
                </a:cubicBezTo>
                <a:cubicBezTo>
                  <a:pt x="7773" y="11004"/>
                  <a:pt x="7687" y="10995"/>
                  <a:pt x="7610" y="10975"/>
                </a:cubicBezTo>
                <a:cubicBezTo>
                  <a:pt x="7571" y="10965"/>
                  <a:pt x="7535" y="10952"/>
                  <a:pt x="7502" y="10936"/>
                </a:cubicBezTo>
                <a:cubicBezTo>
                  <a:pt x="7376" y="10876"/>
                  <a:pt x="7104" y="10828"/>
                  <a:pt x="6887" y="10824"/>
                </a:cubicBezTo>
                <a:cubicBezTo>
                  <a:pt x="6730" y="10836"/>
                  <a:pt x="6624" y="10883"/>
                  <a:pt x="6666" y="10966"/>
                </a:cubicBezTo>
                <a:cubicBezTo>
                  <a:pt x="6682" y="11000"/>
                  <a:pt x="6690" y="11027"/>
                  <a:pt x="6692" y="11052"/>
                </a:cubicBezTo>
                <a:cubicBezTo>
                  <a:pt x="6709" y="11084"/>
                  <a:pt x="6697" y="11110"/>
                  <a:pt x="6642" y="11135"/>
                </a:cubicBezTo>
                <a:cubicBezTo>
                  <a:pt x="6623" y="11144"/>
                  <a:pt x="6607" y="11153"/>
                  <a:pt x="6576" y="11162"/>
                </a:cubicBezTo>
                <a:cubicBezTo>
                  <a:pt x="6576" y="11162"/>
                  <a:pt x="6575" y="11162"/>
                  <a:pt x="6575" y="11162"/>
                </a:cubicBezTo>
                <a:cubicBezTo>
                  <a:pt x="6408" y="11224"/>
                  <a:pt x="6033" y="11284"/>
                  <a:pt x="5238" y="11402"/>
                </a:cubicBezTo>
                <a:cubicBezTo>
                  <a:pt x="3749" y="11623"/>
                  <a:pt x="3838" y="11591"/>
                  <a:pt x="2339" y="12432"/>
                </a:cubicBezTo>
                <a:cubicBezTo>
                  <a:pt x="1150" y="13098"/>
                  <a:pt x="1114" y="13144"/>
                  <a:pt x="1922" y="12972"/>
                </a:cubicBezTo>
                <a:cubicBezTo>
                  <a:pt x="2187" y="12916"/>
                  <a:pt x="2461" y="12897"/>
                  <a:pt x="2529" y="12929"/>
                </a:cubicBezTo>
                <a:cubicBezTo>
                  <a:pt x="2531" y="12930"/>
                  <a:pt x="2530" y="12932"/>
                  <a:pt x="2531" y="12933"/>
                </a:cubicBezTo>
                <a:cubicBezTo>
                  <a:pt x="2532" y="12934"/>
                  <a:pt x="2539" y="12934"/>
                  <a:pt x="2541" y="12934"/>
                </a:cubicBezTo>
                <a:cubicBezTo>
                  <a:pt x="2554" y="12941"/>
                  <a:pt x="2544" y="12972"/>
                  <a:pt x="2516" y="13022"/>
                </a:cubicBezTo>
                <a:cubicBezTo>
                  <a:pt x="2514" y="13025"/>
                  <a:pt x="2510" y="13030"/>
                  <a:pt x="2508" y="13033"/>
                </a:cubicBezTo>
                <a:cubicBezTo>
                  <a:pt x="2428" y="13194"/>
                  <a:pt x="2186" y="13520"/>
                  <a:pt x="1867" y="13883"/>
                </a:cubicBezTo>
                <a:cubicBezTo>
                  <a:pt x="1471" y="14335"/>
                  <a:pt x="1188" y="14721"/>
                  <a:pt x="1193" y="14797"/>
                </a:cubicBezTo>
                <a:cubicBezTo>
                  <a:pt x="1220" y="14813"/>
                  <a:pt x="1248" y="14829"/>
                  <a:pt x="1296" y="14852"/>
                </a:cubicBezTo>
                <a:cubicBezTo>
                  <a:pt x="1427" y="14898"/>
                  <a:pt x="1939" y="15096"/>
                  <a:pt x="2593" y="15357"/>
                </a:cubicBezTo>
                <a:lnTo>
                  <a:pt x="3871" y="15867"/>
                </a:lnTo>
                <a:lnTo>
                  <a:pt x="3872" y="15900"/>
                </a:lnTo>
                <a:lnTo>
                  <a:pt x="3935" y="15925"/>
                </a:lnTo>
                <a:lnTo>
                  <a:pt x="3935" y="16897"/>
                </a:lnTo>
                <a:cubicBezTo>
                  <a:pt x="3935" y="17368"/>
                  <a:pt x="3927" y="17614"/>
                  <a:pt x="3884" y="17758"/>
                </a:cubicBezTo>
                <a:cubicBezTo>
                  <a:pt x="3866" y="17888"/>
                  <a:pt x="3844" y="17986"/>
                  <a:pt x="3813" y="18010"/>
                </a:cubicBezTo>
                <a:cubicBezTo>
                  <a:pt x="3740" y="18066"/>
                  <a:pt x="3683" y="18179"/>
                  <a:pt x="3686" y="18262"/>
                </a:cubicBezTo>
                <a:cubicBezTo>
                  <a:pt x="3689" y="18356"/>
                  <a:pt x="5055" y="19030"/>
                  <a:pt x="7226" y="20007"/>
                </a:cubicBezTo>
                <a:cubicBezTo>
                  <a:pt x="9170" y="20883"/>
                  <a:pt x="10840" y="21599"/>
                  <a:pt x="10935" y="21599"/>
                </a:cubicBezTo>
                <a:cubicBezTo>
                  <a:pt x="11029" y="21599"/>
                  <a:pt x="12622" y="21018"/>
                  <a:pt x="14473" y="20308"/>
                </a:cubicBezTo>
                <a:lnTo>
                  <a:pt x="17839" y="19017"/>
                </a:lnTo>
                <a:lnTo>
                  <a:pt x="17928" y="17741"/>
                </a:lnTo>
                <a:cubicBezTo>
                  <a:pt x="17940" y="17564"/>
                  <a:pt x="17961" y="17429"/>
                  <a:pt x="17979" y="17269"/>
                </a:cubicBezTo>
                <a:cubicBezTo>
                  <a:pt x="17988" y="17151"/>
                  <a:pt x="17999" y="17041"/>
                  <a:pt x="18013" y="16934"/>
                </a:cubicBezTo>
                <a:cubicBezTo>
                  <a:pt x="18024" y="16859"/>
                  <a:pt x="18032" y="16783"/>
                  <a:pt x="18043" y="16720"/>
                </a:cubicBezTo>
                <a:cubicBezTo>
                  <a:pt x="18045" y="16712"/>
                  <a:pt x="18047" y="16705"/>
                  <a:pt x="18048" y="16697"/>
                </a:cubicBezTo>
                <a:cubicBezTo>
                  <a:pt x="18081" y="16511"/>
                  <a:pt x="18115" y="16372"/>
                  <a:pt x="18144" y="16345"/>
                </a:cubicBezTo>
                <a:cubicBezTo>
                  <a:pt x="18148" y="16342"/>
                  <a:pt x="18169" y="16333"/>
                  <a:pt x="18176" y="16328"/>
                </a:cubicBezTo>
                <a:cubicBezTo>
                  <a:pt x="18179" y="16326"/>
                  <a:pt x="18180" y="16321"/>
                  <a:pt x="18183" y="16319"/>
                </a:cubicBezTo>
                <a:cubicBezTo>
                  <a:pt x="18186" y="16318"/>
                  <a:pt x="18213" y="16308"/>
                  <a:pt x="18218" y="16306"/>
                </a:cubicBezTo>
                <a:cubicBezTo>
                  <a:pt x="18386" y="16217"/>
                  <a:pt x="18869" y="16033"/>
                  <a:pt x="19417" y="15855"/>
                </a:cubicBezTo>
                <a:cubicBezTo>
                  <a:pt x="19712" y="15759"/>
                  <a:pt x="19971" y="15668"/>
                  <a:pt x="20174" y="15591"/>
                </a:cubicBezTo>
                <a:cubicBezTo>
                  <a:pt x="20391" y="15500"/>
                  <a:pt x="20534" y="15426"/>
                  <a:pt x="20546" y="15392"/>
                </a:cubicBezTo>
                <a:cubicBezTo>
                  <a:pt x="20525" y="15328"/>
                  <a:pt x="20202" y="14879"/>
                  <a:pt x="19793" y="14349"/>
                </a:cubicBezTo>
                <a:cubicBezTo>
                  <a:pt x="19375" y="13806"/>
                  <a:pt x="19069" y="13319"/>
                  <a:pt x="19106" y="13258"/>
                </a:cubicBezTo>
                <a:cubicBezTo>
                  <a:pt x="19106" y="13257"/>
                  <a:pt x="19105" y="13255"/>
                  <a:pt x="19105" y="13255"/>
                </a:cubicBezTo>
                <a:cubicBezTo>
                  <a:pt x="19105" y="13255"/>
                  <a:pt x="19105" y="13254"/>
                  <a:pt x="19105" y="13254"/>
                </a:cubicBezTo>
                <a:cubicBezTo>
                  <a:pt x="19152" y="13195"/>
                  <a:pt x="19426" y="13180"/>
                  <a:pt x="19777" y="13218"/>
                </a:cubicBezTo>
                <a:lnTo>
                  <a:pt x="20178" y="13260"/>
                </a:lnTo>
                <a:cubicBezTo>
                  <a:pt x="20235" y="13258"/>
                  <a:pt x="20272" y="13253"/>
                  <a:pt x="20287" y="13244"/>
                </a:cubicBezTo>
                <a:lnTo>
                  <a:pt x="19537" y="12915"/>
                </a:lnTo>
                <a:cubicBezTo>
                  <a:pt x="19080" y="12714"/>
                  <a:pt x="18136" y="12393"/>
                  <a:pt x="17438" y="12201"/>
                </a:cubicBezTo>
                <a:cubicBezTo>
                  <a:pt x="17331" y="12171"/>
                  <a:pt x="17257" y="12147"/>
                  <a:pt x="17165" y="12121"/>
                </a:cubicBezTo>
                <a:cubicBezTo>
                  <a:pt x="16964" y="12065"/>
                  <a:pt x="16778" y="12010"/>
                  <a:pt x="16650" y="11959"/>
                </a:cubicBezTo>
                <a:cubicBezTo>
                  <a:pt x="16319" y="11844"/>
                  <a:pt x="16153" y="11754"/>
                  <a:pt x="16138" y="11672"/>
                </a:cubicBezTo>
                <a:cubicBezTo>
                  <a:pt x="16053" y="11219"/>
                  <a:pt x="15968" y="11172"/>
                  <a:pt x="15642" y="11406"/>
                </a:cubicBezTo>
                <a:cubicBezTo>
                  <a:pt x="15642" y="11407"/>
                  <a:pt x="15642" y="11408"/>
                  <a:pt x="15641" y="11408"/>
                </a:cubicBezTo>
                <a:cubicBezTo>
                  <a:pt x="15639" y="11409"/>
                  <a:pt x="15638" y="11410"/>
                  <a:pt x="15636" y="11411"/>
                </a:cubicBezTo>
                <a:cubicBezTo>
                  <a:pt x="15415" y="11598"/>
                  <a:pt x="15178" y="11651"/>
                  <a:pt x="15046" y="11554"/>
                </a:cubicBezTo>
                <a:cubicBezTo>
                  <a:pt x="14979" y="11533"/>
                  <a:pt x="14934" y="11494"/>
                  <a:pt x="14934" y="11431"/>
                </a:cubicBezTo>
                <a:cubicBezTo>
                  <a:pt x="14934" y="11385"/>
                  <a:pt x="15139" y="11165"/>
                  <a:pt x="15390" y="10941"/>
                </a:cubicBezTo>
                <a:cubicBezTo>
                  <a:pt x="15506" y="10836"/>
                  <a:pt x="15582" y="10756"/>
                  <a:pt x="15642" y="10685"/>
                </a:cubicBezTo>
                <a:cubicBezTo>
                  <a:pt x="15675" y="10643"/>
                  <a:pt x="15709" y="10602"/>
                  <a:pt x="15728" y="10567"/>
                </a:cubicBezTo>
                <a:cubicBezTo>
                  <a:pt x="15768" y="10488"/>
                  <a:pt x="15767" y="10425"/>
                  <a:pt x="15723" y="10366"/>
                </a:cubicBezTo>
                <a:cubicBezTo>
                  <a:pt x="15620" y="10225"/>
                  <a:pt x="15528" y="10285"/>
                  <a:pt x="15141" y="10749"/>
                </a:cubicBezTo>
                <a:cubicBezTo>
                  <a:pt x="14888" y="11052"/>
                  <a:pt x="14625" y="11326"/>
                  <a:pt x="14554" y="11359"/>
                </a:cubicBezTo>
                <a:cubicBezTo>
                  <a:pt x="14554" y="11360"/>
                  <a:pt x="14549" y="11359"/>
                  <a:pt x="14548" y="11359"/>
                </a:cubicBezTo>
                <a:cubicBezTo>
                  <a:pt x="14537" y="11370"/>
                  <a:pt x="14501" y="11411"/>
                  <a:pt x="14498" y="11411"/>
                </a:cubicBezTo>
                <a:cubicBezTo>
                  <a:pt x="14475" y="11411"/>
                  <a:pt x="14155" y="11328"/>
                  <a:pt x="13808" y="11234"/>
                </a:cubicBezTo>
                <a:cubicBezTo>
                  <a:pt x="13292" y="11118"/>
                  <a:pt x="12677" y="10954"/>
                  <a:pt x="12483" y="10862"/>
                </a:cubicBezTo>
                <a:cubicBezTo>
                  <a:pt x="12470" y="10856"/>
                  <a:pt x="12464" y="10844"/>
                  <a:pt x="12460" y="10830"/>
                </a:cubicBezTo>
                <a:cubicBezTo>
                  <a:pt x="12416" y="10797"/>
                  <a:pt x="12430" y="10755"/>
                  <a:pt x="12496" y="10693"/>
                </a:cubicBezTo>
                <a:cubicBezTo>
                  <a:pt x="12514" y="10662"/>
                  <a:pt x="12537" y="10630"/>
                  <a:pt x="12567" y="10598"/>
                </a:cubicBezTo>
                <a:cubicBezTo>
                  <a:pt x="12672" y="10483"/>
                  <a:pt x="12720" y="10376"/>
                  <a:pt x="12737" y="10277"/>
                </a:cubicBezTo>
                <a:cubicBezTo>
                  <a:pt x="12740" y="10241"/>
                  <a:pt x="12742" y="10204"/>
                  <a:pt x="12737" y="10170"/>
                </a:cubicBezTo>
                <a:cubicBezTo>
                  <a:pt x="12730" y="10123"/>
                  <a:pt x="12720" y="10086"/>
                  <a:pt x="12707" y="10052"/>
                </a:cubicBezTo>
                <a:cubicBezTo>
                  <a:pt x="12659" y="9970"/>
                  <a:pt x="12575" y="9909"/>
                  <a:pt x="12462" y="9879"/>
                </a:cubicBezTo>
                <a:cubicBezTo>
                  <a:pt x="12452" y="9877"/>
                  <a:pt x="12439" y="9875"/>
                  <a:pt x="12428" y="9873"/>
                </a:cubicBezTo>
                <a:cubicBezTo>
                  <a:pt x="12387" y="9865"/>
                  <a:pt x="12343" y="9861"/>
                  <a:pt x="12295" y="9861"/>
                </a:cubicBezTo>
                <a:cubicBezTo>
                  <a:pt x="12274" y="9860"/>
                  <a:pt x="12252" y="9860"/>
                  <a:pt x="12229" y="9861"/>
                </a:cubicBezTo>
                <a:cubicBezTo>
                  <a:pt x="12086" y="9871"/>
                  <a:pt x="11924" y="9917"/>
                  <a:pt x="11755" y="10013"/>
                </a:cubicBezTo>
                <a:cubicBezTo>
                  <a:pt x="11532" y="10139"/>
                  <a:pt x="11277" y="10193"/>
                  <a:pt x="11031" y="10167"/>
                </a:cubicBezTo>
                <a:cubicBezTo>
                  <a:pt x="10712" y="10133"/>
                  <a:pt x="10613" y="10176"/>
                  <a:pt x="10431" y="10426"/>
                </a:cubicBezTo>
                <a:cubicBezTo>
                  <a:pt x="10230" y="10701"/>
                  <a:pt x="10159" y="10725"/>
                  <a:pt x="9530" y="10725"/>
                </a:cubicBezTo>
                <a:cubicBezTo>
                  <a:pt x="9237" y="10725"/>
                  <a:pt x="8953" y="10753"/>
                  <a:pt x="8801" y="10795"/>
                </a:cubicBezTo>
                <a:cubicBezTo>
                  <a:pt x="8699" y="10851"/>
                  <a:pt x="8622" y="10883"/>
                  <a:pt x="8560" y="10895"/>
                </a:cubicBezTo>
                <a:cubicBezTo>
                  <a:pt x="8491" y="10908"/>
                  <a:pt x="8438" y="10898"/>
                  <a:pt x="8399" y="10854"/>
                </a:cubicBezTo>
                <a:cubicBezTo>
                  <a:pt x="8335" y="10812"/>
                  <a:pt x="8289" y="10740"/>
                  <a:pt x="8285" y="10644"/>
                </a:cubicBezTo>
                <a:cubicBezTo>
                  <a:pt x="8238" y="10552"/>
                  <a:pt x="8177" y="10444"/>
                  <a:pt x="8108" y="10339"/>
                </a:cubicBezTo>
                <a:cubicBezTo>
                  <a:pt x="7954" y="10153"/>
                  <a:pt x="7669" y="9865"/>
                  <a:pt x="7201" y="9427"/>
                </a:cubicBezTo>
                <a:cubicBezTo>
                  <a:pt x="6968" y="9245"/>
                  <a:pt x="6787" y="9136"/>
                  <a:pt x="6608" y="9074"/>
                </a:cubicBezTo>
                <a:cubicBezTo>
                  <a:pt x="6492" y="9042"/>
                  <a:pt x="6367" y="9013"/>
                  <a:pt x="6244" y="8999"/>
                </a:cubicBezTo>
                <a:lnTo>
                  <a:pt x="5706" y="8934"/>
                </a:lnTo>
                <a:lnTo>
                  <a:pt x="5677" y="8932"/>
                </a:lnTo>
                <a:close/>
                <a:moveTo>
                  <a:pt x="5192" y="9765"/>
                </a:moveTo>
                <a:cubicBezTo>
                  <a:pt x="5310" y="9782"/>
                  <a:pt x="5407" y="9857"/>
                  <a:pt x="5407" y="9931"/>
                </a:cubicBezTo>
                <a:cubicBezTo>
                  <a:pt x="5407" y="10115"/>
                  <a:pt x="4879" y="10375"/>
                  <a:pt x="4772" y="10242"/>
                </a:cubicBezTo>
                <a:cubicBezTo>
                  <a:pt x="4643" y="10082"/>
                  <a:pt x="4953" y="9729"/>
                  <a:pt x="5192" y="9765"/>
                </a:cubicBezTo>
                <a:close/>
                <a:moveTo>
                  <a:pt x="21087" y="10043"/>
                </a:moveTo>
                <a:cubicBezTo>
                  <a:pt x="21035" y="10052"/>
                  <a:pt x="20985" y="10140"/>
                  <a:pt x="20948" y="10250"/>
                </a:cubicBezTo>
                <a:cubicBezTo>
                  <a:pt x="20948" y="10256"/>
                  <a:pt x="20945" y="10259"/>
                  <a:pt x="20945" y="10264"/>
                </a:cubicBezTo>
                <a:cubicBezTo>
                  <a:pt x="20945" y="10318"/>
                  <a:pt x="20927" y="10377"/>
                  <a:pt x="20905" y="10432"/>
                </a:cubicBezTo>
                <a:cubicBezTo>
                  <a:pt x="20897" y="10552"/>
                  <a:pt x="20929" y="10615"/>
                  <a:pt x="20998" y="10597"/>
                </a:cubicBezTo>
                <a:cubicBezTo>
                  <a:pt x="21133" y="10564"/>
                  <a:pt x="21217" y="10248"/>
                  <a:pt x="21170" y="10108"/>
                </a:cubicBezTo>
                <a:cubicBezTo>
                  <a:pt x="21151" y="10072"/>
                  <a:pt x="21124" y="10048"/>
                  <a:pt x="21087" y="10043"/>
                </a:cubicBezTo>
                <a:close/>
                <a:moveTo>
                  <a:pt x="20167" y="10340"/>
                </a:moveTo>
                <a:cubicBezTo>
                  <a:pt x="20154" y="10339"/>
                  <a:pt x="20144" y="10342"/>
                  <a:pt x="20132" y="10343"/>
                </a:cubicBezTo>
                <a:cubicBezTo>
                  <a:pt x="20021" y="10381"/>
                  <a:pt x="19922" y="10480"/>
                  <a:pt x="19894" y="10627"/>
                </a:cubicBezTo>
                <a:cubicBezTo>
                  <a:pt x="19874" y="10730"/>
                  <a:pt x="19883" y="10798"/>
                  <a:pt x="19899" y="10848"/>
                </a:cubicBezTo>
                <a:cubicBezTo>
                  <a:pt x="19925" y="10852"/>
                  <a:pt x="19968" y="10829"/>
                  <a:pt x="20050" y="10773"/>
                </a:cubicBezTo>
                <a:cubicBezTo>
                  <a:pt x="20072" y="10757"/>
                  <a:pt x="20099" y="10748"/>
                  <a:pt x="20124" y="10734"/>
                </a:cubicBezTo>
                <a:cubicBezTo>
                  <a:pt x="20178" y="10673"/>
                  <a:pt x="20274" y="10627"/>
                  <a:pt x="20361" y="10627"/>
                </a:cubicBezTo>
                <a:cubicBezTo>
                  <a:pt x="20447" y="10627"/>
                  <a:pt x="20494" y="10597"/>
                  <a:pt x="20495" y="10545"/>
                </a:cubicBezTo>
                <a:cubicBezTo>
                  <a:pt x="20480" y="10527"/>
                  <a:pt x="20461" y="10506"/>
                  <a:pt x="20433" y="10480"/>
                </a:cubicBezTo>
                <a:cubicBezTo>
                  <a:pt x="20338" y="10393"/>
                  <a:pt x="20247" y="10346"/>
                  <a:pt x="20167" y="10340"/>
                </a:cubicBezTo>
                <a:close/>
                <a:moveTo>
                  <a:pt x="19106" y="10656"/>
                </a:moveTo>
                <a:cubicBezTo>
                  <a:pt x="18985" y="10674"/>
                  <a:pt x="18898" y="10792"/>
                  <a:pt x="18898" y="10980"/>
                </a:cubicBezTo>
                <a:cubicBezTo>
                  <a:pt x="18898" y="11212"/>
                  <a:pt x="18907" y="11218"/>
                  <a:pt x="19182" y="11063"/>
                </a:cubicBezTo>
                <a:cubicBezTo>
                  <a:pt x="19353" y="10950"/>
                  <a:pt x="19428" y="10873"/>
                  <a:pt x="19421" y="10811"/>
                </a:cubicBezTo>
                <a:cubicBezTo>
                  <a:pt x="19407" y="10789"/>
                  <a:pt x="19384" y="10765"/>
                  <a:pt x="19349" y="10738"/>
                </a:cubicBezTo>
                <a:cubicBezTo>
                  <a:pt x="19264" y="10670"/>
                  <a:pt x="19179" y="10646"/>
                  <a:pt x="19106" y="10656"/>
                </a:cubicBezTo>
                <a:close/>
                <a:moveTo>
                  <a:pt x="18061" y="11116"/>
                </a:moveTo>
                <a:cubicBezTo>
                  <a:pt x="17985" y="11116"/>
                  <a:pt x="17918" y="11141"/>
                  <a:pt x="17890" y="11176"/>
                </a:cubicBezTo>
                <a:cubicBezTo>
                  <a:pt x="17889" y="11178"/>
                  <a:pt x="17887" y="11180"/>
                  <a:pt x="17886" y="11182"/>
                </a:cubicBezTo>
                <a:cubicBezTo>
                  <a:pt x="17881" y="11193"/>
                  <a:pt x="17879" y="11205"/>
                  <a:pt x="17878" y="11217"/>
                </a:cubicBezTo>
                <a:cubicBezTo>
                  <a:pt x="17879" y="11230"/>
                  <a:pt x="17884" y="11242"/>
                  <a:pt x="17896" y="11253"/>
                </a:cubicBezTo>
                <a:cubicBezTo>
                  <a:pt x="17903" y="11259"/>
                  <a:pt x="17915" y="11263"/>
                  <a:pt x="17925" y="11269"/>
                </a:cubicBezTo>
                <a:cubicBezTo>
                  <a:pt x="17940" y="11275"/>
                  <a:pt x="17952" y="11281"/>
                  <a:pt x="17972" y="11286"/>
                </a:cubicBezTo>
                <a:cubicBezTo>
                  <a:pt x="18025" y="11300"/>
                  <a:pt x="18102" y="11308"/>
                  <a:pt x="18180" y="11310"/>
                </a:cubicBezTo>
                <a:cubicBezTo>
                  <a:pt x="18296" y="11302"/>
                  <a:pt x="18362" y="11262"/>
                  <a:pt x="18323" y="11214"/>
                </a:cubicBezTo>
                <a:cubicBezTo>
                  <a:pt x="18280" y="11161"/>
                  <a:pt x="18162" y="11116"/>
                  <a:pt x="18061" y="11116"/>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66" name="What country has the highest product rating and sales for small dogs?"/>
          <p:cNvGrpSpPr/>
          <p:nvPr/>
        </p:nvGrpSpPr>
        <p:grpSpPr>
          <a:xfrm>
            <a:off x="2130092" y="8604635"/>
            <a:ext cx="19374530" cy="4371341"/>
            <a:chOff x="0" y="0"/>
            <a:chExt cx="19374529" cy="4371340"/>
          </a:xfrm>
        </p:grpSpPr>
        <p:sp>
          <p:nvSpPr>
            <p:cNvPr id="365" name="What country has the highest product rating and sales for small dogs?"/>
            <p:cNvSpPr txBox="1"/>
            <p:nvPr/>
          </p:nvSpPr>
          <p:spPr>
            <a:xfrm>
              <a:off x="222250" y="222249"/>
              <a:ext cx="18930030" cy="3926842"/>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457200">
                <a:lnSpc>
                  <a:spcPct val="100000"/>
                </a:lnSpc>
                <a:spcBef>
                  <a:spcPts val="0"/>
                </a:spcBef>
                <a:defRPr sz="7000">
                  <a:solidFill>
                    <a:schemeClr val="accent2">
                      <a:hueOff val="-64239"/>
                      <a:satOff val="43864"/>
                      <a:lumOff val="-49908"/>
                    </a:schemeClr>
                  </a:solidFill>
                  <a:latin typeface="Snell Roundhand"/>
                  <a:ea typeface="Snell Roundhand"/>
                  <a:cs typeface="Snell Roundhand"/>
                  <a:sym typeface="Snell Roundhand"/>
                </a:defRPr>
              </a:lvl1pPr>
            </a:lstStyle>
            <a:p>
              <a:pPr/>
              <a:r>
                <a:t>What country has the highest product rating and sales for small dogs?</a:t>
              </a:r>
            </a:p>
          </p:txBody>
        </p:sp>
        <p:pic>
          <p:nvPicPr>
            <p:cNvPr id="364" name="What country has the highest product rating and sales for small dogs? What country has the highest product rating and sales for small dogs?" descr="What country has the highest product rating and sales for small dogs? What country has the highest product rating and sales for small dogs?"/>
            <p:cNvPicPr>
              <a:picLocks noChangeAspect="0"/>
            </p:cNvPicPr>
            <p:nvPr/>
          </p:nvPicPr>
          <p:blipFill>
            <a:blip r:embed="rId2">
              <a:extLst/>
            </a:blip>
            <a:stretch>
              <a:fillRect/>
            </a:stretch>
          </p:blipFill>
          <p:spPr>
            <a:xfrm>
              <a:off x="0" y="-1"/>
              <a:ext cx="19374530" cy="4371342"/>
            </a:xfrm>
            <a:prstGeom prst="rect">
              <a:avLst/>
            </a:prstGeom>
            <a:effectLst/>
          </p:spPr>
        </p:pic>
      </p:grpSp>
      <p:pic>
        <p:nvPicPr>
          <p:cNvPr id="367" name="Image" descr="Image"/>
          <p:cNvPicPr>
            <a:picLocks noChangeAspect="1"/>
          </p:cNvPicPr>
          <p:nvPr/>
        </p:nvPicPr>
        <p:blipFill>
          <a:blip r:embed="rId3">
            <a:extLst/>
          </a:blip>
          <a:srcRect l="14808" t="14748" r="16539" b="11540"/>
          <a:stretch>
            <a:fillRect/>
          </a:stretch>
        </p:blipFill>
        <p:spPr>
          <a:xfrm>
            <a:off x="14556343" y="1253179"/>
            <a:ext cx="7746335" cy="8317316"/>
          </a:xfrm>
          <a:custGeom>
            <a:avLst/>
            <a:gdLst/>
            <a:ahLst/>
            <a:cxnLst>
              <a:cxn ang="0">
                <a:pos x="wd2" y="hd2"/>
              </a:cxn>
              <a:cxn ang="5400000">
                <a:pos x="wd2" y="hd2"/>
              </a:cxn>
              <a:cxn ang="10800000">
                <a:pos x="wd2" y="hd2"/>
              </a:cxn>
              <a:cxn ang="16200000">
                <a:pos x="wd2" y="hd2"/>
              </a:cxn>
            </a:cxnLst>
            <a:rect l="0" t="0" r="r" b="b"/>
            <a:pathLst>
              <a:path w="20961" h="21598" fill="norm" stroke="1" extrusionOk="0">
                <a:moveTo>
                  <a:pt x="12704" y="0"/>
                </a:moveTo>
                <a:cubicBezTo>
                  <a:pt x="12042" y="-2"/>
                  <a:pt x="11376" y="113"/>
                  <a:pt x="10900" y="346"/>
                </a:cubicBezTo>
                <a:cubicBezTo>
                  <a:pt x="10465" y="558"/>
                  <a:pt x="10086" y="634"/>
                  <a:pt x="9928" y="538"/>
                </a:cubicBezTo>
                <a:cubicBezTo>
                  <a:pt x="9509" y="283"/>
                  <a:pt x="8519" y="350"/>
                  <a:pt x="8048" y="666"/>
                </a:cubicBezTo>
                <a:cubicBezTo>
                  <a:pt x="7406" y="1098"/>
                  <a:pt x="7027" y="1931"/>
                  <a:pt x="7027" y="2912"/>
                </a:cubicBezTo>
                <a:cubicBezTo>
                  <a:pt x="7027" y="3956"/>
                  <a:pt x="7280" y="4466"/>
                  <a:pt x="7918" y="4699"/>
                </a:cubicBezTo>
                <a:cubicBezTo>
                  <a:pt x="8254" y="4821"/>
                  <a:pt x="8397" y="5016"/>
                  <a:pt x="8397" y="5356"/>
                </a:cubicBezTo>
                <a:cubicBezTo>
                  <a:pt x="8397" y="6019"/>
                  <a:pt x="8864" y="6829"/>
                  <a:pt x="9464" y="7207"/>
                </a:cubicBezTo>
                <a:lnTo>
                  <a:pt x="9964" y="7521"/>
                </a:lnTo>
                <a:lnTo>
                  <a:pt x="9479" y="8439"/>
                </a:lnTo>
                <a:cubicBezTo>
                  <a:pt x="9067" y="9218"/>
                  <a:pt x="8777" y="9473"/>
                  <a:pt x="7566" y="10115"/>
                </a:cubicBezTo>
                <a:cubicBezTo>
                  <a:pt x="6166" y="10857"/>
                  <a:pt x="5364" y="11104"/>
                  <a:pt x="3407" y="11401"/>
                </a:cubicBezTo>
                <a:cubicBezTo>
                  <a:pt x="2652" y="11516"/>
                  <a:pt x="2414" y="11634"/>
                  <a:pt x="2359" y="11925"/>
                </a:cubicBezTo>
                <a:cubicBezTo>
                  <a:pt x="2224" y="12630"/>
                  <a:pt x="1923" y="12816"/>
                  <a:pt x="1503" y="12451"/>
                </a:cubicBezTo>
                <a:cubicBezTo>
                  <a:pt x="1140" y="12136"/>
                  <a:pt x="1110" y="12143"/>
                  <a:pt x="753" y="12588"/>
                </a:cubicBezTo>
                <a:cubicBezTo>
                  <a:pt x="239" y="13230"/>
                  <a:pt x="-6" y="14001"/>
                  <a:pt x="0" y="14975"/>
                </a:cubicBezTo>
                <a:cubicBezTo>
                  <a:pt x="1" y="15114"/>
                  <a:pt x="8" y="15257"/>
                  <a:pt x="19" y="15405"/>
                </a:cubicBezTo>
                <a:cubicBezTo>
                  <a:pt x="152" y="17178"/>
                  <a:pt x="995" y="18072"/>
                  <a:pt x="3356" y="18948"/>
                </a:cubicBezTo>
                <a:cubicBezTo>
                  <a:pt x="4285" y="19293"/>
                  <a:pt x="3998" y="20264"/>
                  <a:pt x="2818" y="20770"/>
                </a:cubicBezTo>
                <a:cubicBezTo>
                  <a:pt x="2534" y="20892"/>
                  <a:pt x="2818" y="20954"/>
                  <a:pt x="3856" y="20995"/>
                </a:cubicBezTo>
                <a:cubicBezTo>
                  <a:pt x="4884" y="21036"/>
                  <a:pt x="5314" y="21129"/>
                  <a:pt x="5393" y="21326"/>
                </a:cubicBezTo>
                <a:cubicBezTo>
                  <a:pt x="5481" y="21547"/>
                  <a:pt x="6022" y="21598"/>
                  <a:pt x="8222" y="21598"/>
                </a:cubicBezTo>
                <a:lnTo>
                  <a:pt x="10944" y="21598"/>
                </a:lnTo>
                <a:lnTo>
                  <a:pt x="10917" y="20467"/>
                </a:lnTo>
                <a:cubicBezTo>
                  <a:pt x="10902" y="19845"/>
                  <a:pt x="10814" y="19291"/>
                  <a:pt x="10720" y="19236"/>
                </a:cubicBezTo>
                <a:cubicBezTo>
                  <a:pt x="10411" y="19052"/>
                  <a:pt x="10544" y="18607"/>
                  <a:pt x="10992" y="18325"/>
                </a:cubicBezTo>
                <a:cubicBezTo>
                  <a:pt x="11351" y="18099"/>
                  <a:pt x="11597" y="18085"/>
                  <a:pt x="12312" y="18253"/>
                </a:cubicBezTo>
                <a:cubicBezTo>
                  <a:pt x="12795" y="18366"/>
                  <a:pt x="13329" y="18573"/>
                  <a:pt x="13499" y="18713"/>
                </a:cubicBezTo>
                <a:cubicBezTo>
                  <a:pt x="13902" y="19045"/>
                  <a:pt x="14551" y="19039"/>
                  <a:pt x="14844" y="18701"/>
                </a:cubicBezTo>
                <a:cubicBezTo>
                  <a:pt x="15021" y="18496"/>
                  <a:pt x="15206" y="18477"/>
                  <a:pt x="15634" y="18621"/>
                </a:cubicBezTo>
                <a:cubicBezTo>
                  <a:pt x="16264" y="18831"/>
                  <a:pt x="17029" y="18545"/>
                  <a:pt x="17675" y="17861"/>
                </a:cubicBezTo>
                <a:cubicBezTo>
                  <a:pt x="17916" y="17605"/>
                  <a:pt x="18284" y="17465"/>
                  <a:pt x="18721" y="17465"/>
                </a:cubicBezTo>
                <a:cubicBezTo>
                  <a:pt x="20323" y="17465"/>
                  <a:pt x="21524" y="14520"/>
                  <a:pt x="20687" y="12642"/>
                </a:cubicBezTo>
                <a:lnTo>
                  <a:pt x="20452" y="12113"/>
                </a:lnTo>
                <a:lnTo>
                  <a:pt x="20391" y="12771"/>
                </a:lnTo>
                <a:cubicBezTo>
                  <a:pt x="20276" y="14006"/>
                  <a:pt x="19915" y="15118"/>
                  <a:pt x="19431" y="15729"/>
                </a:cubicBezTo>
                <a:cubicBezTo>
                  <a:pt x="18895" y="16404"/>
                  <a:pt x="18430" y="16514"/>
                  <a:pt x="18244" y="16011"/>
                </a:cubicBezTo>
                <a:cubicBezTo>
                  <a:pt x="18177" y="15830"/>
                  <a:pt x="17989" y="15533"/>
                  <a:pt x="17827" y="15353"/>
                </a:cubicBezTo>
                <a:cubicBezTo>
                  <a:pt x="17664" y="15170"/>
                  <a:pt x="17513" y="14585"/>
                  <a:pt x="17488" y="14037"/>
                </a:cubicBezTo>
                <a:cubicBezTo>
                  <a:pt x="17461" y="13464"/>
                  <a:pt x="17152" y="12306"/>
                  <a:pt x="16747" y="11268"/>
                </a:cubicBezTo>
                <a:cubicBezTo>
                  <a:pt x="16364" y="10287"/>
                  <a:pt x="15956" y="9068"/>
                  <a:pt x="15837" y="8559"/>
                </a:cubicBezTo>
                <a:cubicBezTo>
                  <a:pt x="15629" y="7665"/>
                  <a:pt x="15639" y="7620"/>
                  <a:pt x="16153" y="7226"/>
                </a:cubicBezTo>
                <a:cubicBezTo>
                  <a:pt x="16570" y="6907"/>
                  <a:pt x="16695" y="6637"/>
                  <a:pt x="16728" y="5989"/>
                </a:cubicBezTo>
                <a:cubicBezTo>
                  <a:pt x="16760" y="5350"/>
                  <a:pt x="16851" y="5148"/>
                  <a:pt x="17132" y="5097"/>
                </a:cubicBezTo>
                <a:cubicBezTo>
                  <a:pt x="18677" y="4816"/>
                  <a:pt x="18942" y="2387"/>
                  <a:pt x="17571" y="1071"/>
                </a:cubicBezTo>
                <a:cubicBezTo>
                  <a:pt x="17050" y="572"/>
                  <a:pt x="16895" y="525"/>
                  <a:pt x="16080" y="613"/>
                </a:cubicBezTo>
                <a:cubicBezTo>
                  <a:pt x="15411" y="685"/>
                  <a:pt x="14988" y="618"/>
                  <a:pt x="14478" y="355"/>
                </a:cubicBezTo>
                <a:cubicBezTo>
                  <a:pt x="14021" y="120"/>
                  <a:pt x="13365" y="1"/>
                  <a:pt x="12704" y="0"/>
                </a:cubicBezTo>
                <a:close/>
                <a:moveTo>
                  <a:pt x="15763" y="1790"/>
                </a:moveTo>
                <a:cubicBezTo>
                  <a:pt x="15931" y="1790"/>
                  <a:pt x="16111" y="2243"/>
                  <a:pt x="16141" y="2743"/>
                </a:cubicBezTo>
                <a:cubicBezTo>
                  <a:pt x="16169" y="3202"/>
                  <a:pt x="16103" y="3399"/>
                  <a:pt x="15982" y="3219"/>
                </a:cubicBezTo>
                <a:cubicBezTo>
                  <a:pt x="15673" y="2757"/>
                  <a:pt x="15525" y="1790"/>
                  <a:pt x="15763" y="1790"/>
                </a:cubicBezTo>
                <a:close/>
                <a:moveTo>
                  <a:pt x="9423" y="2025"/>
                </a:moveTo>
                <a:cubicBezTo>
                  <a:pt x="9441" y="2031"/>
                  <a:pt x="9456" y="2052"/>
                  <a:pt x="9471" y="2091"/>
                </a:cubicBezTo>
                <a:cubicBezTo>
                  <a:pt x="9495" y="2149"/>
                  <a:pt x="9482" y="2229"/>
                  <a:pt x="9443" y="2266"/>
                </a:cubicBezTo>
                <a:cubicBezTo>
                  <a:pt x="9426" y="2283"/>
                  <a:pt x="9413" y="2283"/>
                  <a:pt x="9399" y="2285"/>
                </a:cubicBezTo>
                <a:cubicBezTo>
                  <a:pt x="9393" y="2300"/>
                  <a:pt x="9389" y="2318"/>
                  <a:pt x="9379" y="2328"/>
                </a:cubicBezTo>
                <a:cubicBezTo>
                  <a:pt x="9328" y="2377"/>
                  <a:pt x="9298" y="2366"/>
                  <a:pt x="9267" y="2289"/>
                </a:cubicBezTo>
                <a:cubicBezTo>
                  <a:pt x="9244" y="2230"/>
                  <a:pt x="9255" y="2150"/>
                  <a:pt x="9294" y="2113"/>
                </a:cubicBezTo>
                <a:cubicBezTo>
                  <a:pt x="9312" y="2096"/>
                  <a:pt x="9326" y="2097"/>
                  <a:pt x="9339" y="2095"/>
                </a:cubicBezTo>
                <a:cubicBezTo>
                  <a:pt x="9345" y="2080"/>
                  <a:pt x="9347" y="2062"/>
                  <a:pt x="9357" y="2051"/>
                </a:cubicBezTo>
                <a:cubicBezTo>
                  <a:pt x="9383" y="2027"/>
                  <a:pt x="9405" y="2018"/>
                  <a:pt x="9423" y="2025"/>
                </a:cubicBezTo>
                <a:close/>
                <a:moveTo>
                  <a:pt x="8631" y="11924"/>
                </a:moveTo>
                <a:cubicBezTo>
                  <a:pt x="8703" y="11932"/>
                  <a:pt x="8794" y="12044"/>
                  <a:pt x="8794" y="12160"/>
                </a:cubicBezTo>
                <a:cubicBezTo>
                  <a:pt x="8794" y="12193"/>
                  <a:pt x="8823" y="12297"/>
                  <a:pt x="8853" y="12401"/>
                </a:cubicBezTo>
                <a:cubicBezTo>
                  <a:pt x="8907" y="12491"/>
                  <a:pt x="8947" y="12589"/>
                  <a:pt x="8946" y="12695"/>
                </a:cubicBezTo>
                <a:cubicBezTo>
                  <a:pt x="9041" y="12981"/>
                  <a:pt x="9163" y="13322"/>
                  <a:pt x="9296" y="13663"/>
                </a:cubicBezTo>
                <a:cubicBezTo>
                  <a:pt x="9308" y="13691"/>
                  <a:pt x="9318" y="13718"/>
                  <a:pt x="9328" y="13746"/>
                </a:cubicBezTo>
                <a:cubicBezTo>
                  <a:pt x="9411" y="13953"/>
                  <a:pt x="9492" y="14153"/>
                  <a:pt x="9565" y="14315"/>
                </a:cubicBezTo>
                <a:cubicBezTo>
                  <a:pt x="9702" y="14621"/>
                  <a:pt x="9791" y="14894"/>
                  <a:pt x="9761" y="14922"/>
                </a:cubicBezTo>
                <a:cubicBezTo>
                  <a:pt x="9732" y="14950"/>
                  <a:pt x="9609" y="14920"/>
                  <a:pt x="9489" y="14854"/>
                </a:cubicBezTo>
                <a:cubicBezTo>
                  <a:pt x="9191" y="14689"/>
                  <a:pt x="8913" y="14641"/>
                  <a:pt x="8697" y="14720"/>
                </a:cubicBezTo>
                <a:cubicBezTo>
                  <a:pt x="8609" y="14752"/>
                  <a:pt x="8534" y="14802"/>
                  <a:pt x="8470" y="14865"/>
                </a:cubicBezTo>
                <a:cubicBezTo>
                  <a:pt x="8437" y="14944"/>
                  <a:pt x="8387" y="15034"/>
                  <a:pt x="8321" y="15121"/>
                </a:cubicBezTo>
                <a:cubicBezTo>
                  <a:pt x="8308" y="15138"/>
                  <a:pt x="8305" y="15153"/>
                  <a:pt x="8293" y="15170"/>
                </a:cubicBezTo>
                <a:cubicBezTo>
                  <a:pt x="8241" y="15338"/>
                  <a:pt x="8234" y="15536"/>
                  <a:pt x="8287" y="15746"/>
                </a:cubicBezTo>
                <a:cubicBezTo>
                  <a:pt x="8300" y="15799"/>
                  <a:pt x="8325" y="15862"/>
                  <a:pt x="8347" y="15921"/>
                </a:cubicBezTo>
                <a:cubicBezTo>
                  <a:pt x="8394" y="16011"/>
                  <a:pt x="8441" y="16100"/>
                  <a:pt x="8511" y="16218"/>
                </a:cubicBezTo>
                <a:cubicBezTo>
                  <a:pt x="8609" y="16384"/>
                  <a:pt x="8687" y="16543"/>
                  <a:pt x="8750" y="16686"/>
                </a:cubicBezTo>
                <a:cubicBezTo>
                  <a:pt x="8812" y="16773"/>
                  <a:pt x="8875" y="16851"/>
                  <a:pt x="8935" y="16912"/>
                </a:cubicBezTo>
                <a:cubicBezTo>
                  <a:pt x="9041" y="17019"/>
                  <a:pt x="9108" y="17136"/>
                  <a:pt x="9085" y="17173"/>
                </a:cubicBezTo>
                <a:cubicBezTo>
                  <a:pt x="9072" y="17192"/>
                  <a:pt x="8862" y="17208"/>
                  <a:pt x="8584" y="17220"/>
                </a:cubicBezTo>
                <a:cubicBezTo>
                  <a:pt x="8193" y="17285"/>
                  <a:pt x="7494" y="17294"/>
                  <a:pt x="7079" y="17239"/>
                </a:cubicBezTo>
                <a:cubicBezTo>
                  <a:pt x="6785" y="17234"/>
                  <a:pt x="6558" y="17223"/>
                  <a:pt x="6537" y="17203"/>
                </a:cubicBezTo>
                <a:cubicBezTo>
                  <a:pt x="6517" y="17184"/>
                  <a:pt x="6610" y="16998"/>
                  <a:pt x="6746" y="16789"/>
                </a:cubicBezTo>
                <a:cubicBezTo>
                  <a:pt x="7119" y="16214"/>
                  <a:pt x="7271" y="15713"/>
                  <a:pt x="7273" y="15058"/>
                </a:cubicBezTo>
                <a:cubicBezTo>
                  <a:pt x="7274" y="14850"/>
                  <a:pt x="7255" y="14650"/>
                  <a:pt x="7220" y="14455"/>
                </a:cubicBezTo>
                <a:cubicBezTo>
                  <a:pt x="7214" y="14424"/>
                  <a:pt x="7208" y="14394"/>
                  <a:pt x="7201" y="14364"/>
                </a:cubicBezTo>
                <a:cubicBezTo>
                  <a:pt x="7076" y="13772"/>
                  <a:pt x="6789" y="13247"/>
                  <a:pt x="6348" y="12823"/>
                </a:cubicBezTo>
                <a:cubicBezTo>
                  <a:pt x="6175" y="12657"/>
                  <a:pt x="6062" y="12504"/>
                  <a:pt x="6095" y="12484"/>
                </a:cubicBezTo>
                <a:cubicBezTo>
                  <a:pt x="6168" y="12441"/>
                  <a:pt x="6402" y="12383"/>
                  <a:pt x="6663" y="12329"/>
                </a:cubicBezTo>
                <a:cubicBezTo>
                  <a:pt x="6796" y="12271"/>
                  <a:pt x="6964" y="12239"/>
                  <a:pt x="7141" y="12242"/>
                </a:cubicBezTo>
                <a:cubicBezTo>
                  <a:pt x="7141" y="12242"/>
                  <a:pt x="7141" y="12242"/>
                  <a:pt x="7142" y="12242"/>
                </a:cubicBezTo>
                <a:cubicBezTo>
                  <a:pt x="7395" y="12203"/>
                  <a:pt x="7630" y="12175"/>
                  <a:pt x="7736" y="12184"/>
                </a:cubicBezTo>
                <a:cubicBezTo>
                  <a:pt x="7886" y="12198"/>
                  <a:pt x="8060" y="12177"/>
                  <a:pt x="8212" y="12138"/>
                </a:cubicBezTo>
                <a:cubicBezTo>
                  <a:pt x="8255" y="12109"/>
                  <a:pt x="8303" y="12094"/>
                  <a:pt x="8353" y="12090"/>
                </a:cubicBezTo>
                <a:cubicBezTo>
                  <a:pt x="8453" y="12051"/>
                  <a:pt x="8537" y="12007"/>
                  <a:pt x="8570" y="11956"/>
                </a:cubicBezTo>
                <a:cubicBezTo>
                  <a:pt x="8586" y="11931"/>
                  <a:pt x="8608" y="11921"/>
                  <a:pt x="8631" y="11924"/>
                </a:cubicBezTo>
                <a:close/>
                <a:moveTo>
                  <a:pt x="1158" y="12588"/>
                </a:moveTo>
                <a:cubicBezTo>
                  <a:pt x="1183" y="12582"/>
                  <a:pt x="1206" y="12583"/>
                  <a:pt x="1229" y="12592"/>
                </a:cubicBezTo>
                <a:cubicBezTo>
                  <a:pt x="1260" y="12603"/>
                  <a:pt x="1292" y="12627"/>
                  <a:pt x="1329" y="12663"/>
                </a:cubicBezTo>
                <a:cubicBezTo>
                  <a:pt x="1476" y="12804"/>
                  <a:pt x="1453" y="12911"/>
                  <a:pt x="1165" y="13445"/>
                </a:cubicBezTo>
                <a:cubicBezTo>
                  <a:pt x="696" y="14311"/>
                  <a:pt x="635" y="15469"/>
                  <a:pt x="1013" y="16312"/>
                </a:cubicBezTo>
                <a:cubicBezTo>
                  <a:pt x="1668" y="17772"/>
                  <a:pt x="3518" y="18534"/>
                  <a:pt x="5105" y="17997"/>
                </a:cubicBezTo>
                <a:cubicBezTo>
                  <a:pt x="5391" y="17900"/>
                  <a:pt x="5698" y="17847"/>
                  <a:pt x="5786" y="17880"/>
                </a:cubicBezTo>
                <a:cubicBezTo>
                  <a:pt x="6067" y="17983"/>
                  <a:pt x="5620" y="18470"/>
                  <a:pt x="5109" y="18616"/>
                </a:cubicBezTo>
                <a:cubicBezTo>
                  <a:pt x="4414" y="18816"/>
                  <a:pt x="3315" y="18769"/>
                  <a:pt x="2608" y="18508"/>
                </a:cubicBezTo>
                <a:cubicBezTo>
                  <a:pt x="1774" y="18201"/>
                  <a:pt x="861" y="17358"/>
                  <a:pt x="470" y="16537"/>
                </a:cubicBezTo>
                <a:cubicBezTo>
                  <a:pt x="-76" y="15392"/>
                  <a:pt x="82" y="13854"/>
                  <a:pt x="846" y="12893"/>
                </a:cubicBezTo>
                <a:cubicBezTo>
                  <a:pt x="998" y="12702"/>
                  <a:pt x="1085" y="12609"/>
                  <a:pt x="1158" y="12588"/>
                </a:cubicBezTo>
                <a:close/>
                <a:moveTo>
                  <a:pt x="5477" y="18794"/>
                </a:moveTo>
                <a:cubicBezTo>
                  <a:pt x="5523" y="18792"/>
                  <a:pt x="5553" y="18795"/>
                  <a:pt x="5565" y="18802"/>
                </a:cubicBezTo>
                <a:cubicBezTo>
                  <a:pt x="5725" y="18897"/>
                  <a:pt x="5970" y="19769"/>
                  <a:pt x="5892" y="19964"/>
                </a:cubicBezTo>
                <a:cubicBezTo>
                  <a:pt x="5850" y="20070"/>
                  <a:pt x="5712" y="20182"/>
                  <a:pt x="5586" y="20214"/>
                </a:cubicBezTo>
                <a:cubicBezTo>
                  <a:pt x="5460" y="20245"/>
                  <a:pt x="5331" y="20370"/>
                  <a:pt x="5298" y="20491"/>
                </a:cubicBezTo>
                <a:cubicBezTo>
                  <a:pt x="5214" y="20801"/>
                  <a:pt x="4918" y="20764"/>
                  <a:pt x="4501" y="20393"/>
                </a:cubicBezTo>
                <a:cubicBezTo>
                  <a:pt x="4225" y="20148"/>
                  <a:pt x="4138" y="19962"/>
                  <a:pt x="4112" y="19567"/>
                </a:cubicBezTo>
                <a:lnTo>
                  <a:pt x="4080" y="19057"/>
                </a:lnTo>
                <a:lnTo>
                  <a:pt x="4780" y="18903"/>
                </a:lnTo>
                <a:cubicBezTo>
                  <a:pt x="5069" y="18840"/>
                  <a:pt x="5340" y="18799"/>
                  <a:pt x="5477" y="18794"/>
                </a:cubicBezTo>
                <a:close/>
              </a:path>
            </a:pathLst>
          </a:cu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71" name="Screen Shot 2023-04-05 at 5.05.59 PM.png"/>
          <p:cNvGrpSpPr/>
          <p:nvPr/>
        </p:nvGrpSpPr>
        <p:grpSpPr>
          <a:xfrm>
            <a:off x="87606" y="3319685"/>
            <a:ext cx="24208788" cy="8753266"/>
            <a:chOff x="0" y="0"/>
            <a:chExt cx="24208787" cy="8753264"/>
          </a:xfrm>
        </p:grpSpPr>
        <p:pic>
          <p:nvPicPr>
            <p:cNvPr id="370" name="Screen Shot 2023-04-05 at 5.05.59 PM.png" descr="Screen Shot 2023-04-05 at 5.05.59 PM.png"/>
            <p:cNvPicPr>
              <a:picLocks noChangeAspect="1"/>
            </p:cNvPicPr>
            <p:nvPr/>
          </p:nvPicPr>
          <p:blipFill>
            <a:blip r:embed="rId2">
              <a:extLst/>
            </a:blip>
            <a:stretch>
              <a:fillRect/>
            </a:stretch>
          </p:blipFill>
          <p:spPr>
            <a:xfrm>
              <a:off x="209550" y="209550"/>
              <a:ext cx="23789688" cy="8334165"/>
            </a:xfrm>
            <a:prstGeom prst="rect">
              <a:avLst/>
            </a:prstGeom>
            <a:ln>
              <a:noFill/>
            </a:ln>
            <a:effectLst/>
          </p:spPr>
        </p:pic>
        <p:pic>
          <p:nvPicPr>
            <p:cNvPr id="369" name="Screen Shot 2023-04-05 at 5.05.59 PM.png" descr="Screen Shot 2023-04-05 at 5.05.59 PM.png"/>
            <p:cNvPicPr>
              <a:picLocks noChangeAspect="0"/>
            </p:cNvPicPr>
            <p:nvPr/>
          </p:nvPicPr>
          <p:blipFill>
            <a:blip r:embed="rId3">
              <a:extLst/>
            </a:blip>
            <a:stretch>
              <a:fillRect/>
            </a:stretch>
          </p:blipFill>
          <p:spPr>
            <a:xfrm>
              <a:off x="0" y="0"/>
              <a:ext cx="24208788" cy="8753265"/>
            </a:xfrm>
            <a:prstGeom prst="rect">
              <a:avLst/>
            </a:prstGeom>
            <a:effectLst/>
          </p:spPr>
        </p:pic>
      </p:grpSp>
      <p:sp>
        <p:nvSpPr>
          <p:cNvPr id="372" name="INDIA"/>
          <p:cNvSpPr txBox="1"/>
          <p:nvPr/>
        </p:nvSpPr>
        <p:spPr>
          <a:xfrm>
            <a:off x="3814503" y="7402948"/>
            <a:ext cx="19623888" cy="586741"/>
          </a:xfrm>
          <a:prstGeom prst="rect">
            <a:avLst/>
          </a:prstGeom>
          <a:ln w="50800">
            <a:solidFill>
              <a:schemeClr val="accent5">
                <a:hueOff val="-306725"/>
                <a:lumOff val="-18354"/>
              </a:schemeClr>
            </a:solidFill>
            <a:miter lim="400000"/>
          </a:ln>
          <a:extLst>
            <a:ext uri="{C572A759-6A51-4108-AA02-DFA0A04FC94B}">
              <ma14:wrappingTextBoxFlag xmlns:ma14="http://schemas.microsoft.com/office/mac/drawingml/2011/main" val="1"/>
            </a:ext>
          </a:extLst>
        </p:spPr>
        <p:txBody>
          <a:bodyPr lIns="45719" rIns="45719" anchor="ctr">
            <a:spAutoFit/>
          </a:bodyPr>
          <a:lstStyle/>
          <a:p>
            <a:pPr/>
            <a:r>
              <a:t>               </a:t>
            </a:r>
            <a:r>
              <a:rPr>
                <a:solidFill>
                  <a:srgbClr val="FFFFFF"/>
                </a:solidFill>
              </a:rPr>
              <a:t>INDIA</a:t>
            </a:r>
          </a:p>
        </p:txBody>
      </p:sp>
      <p:sp>
        <p:nvSpPr>
          <p:cNvPr id="373" name="Sourced /Derivation"/>
          <p:cNvSpPr txBox="1"/>
          <p:nvPr/>
        </p:nvSpPr>
        <p:spPr>
          <a:xfrm>
            <a:off x="8488451" y="1425294"/>
            <a:ext cx="7407098" cy="1323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700">
                <a:solidFill>
                  <a:schemeClr val="accent2">
                    <a:hueOff val="-64239"/>
                    <a:satOff val="43864"/>
                    <a:lumOff val="-49908"/>
                  </a:schemeClr>
                </a:solidFill>
                <a:latin typeface="Snell Roundhand"/>
                <a:ea typeface="Snell Roundhand"/>
                <a:cs typeface="Snell Roundhand"/>
                <a:sym typeface="Snell Roundhand"/>
              </a:defRPr>
            </a:lvl1pPr>
          </a:lstStyle>
          <a:p>
            <a:pPr/>
            <a:r>
              <a:t>Sourced /Derivation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77" name="India’s pet care market is growing at 13.9% annually, making it one of the fastest-growing pet care markets in the world.…"/>
          <p:cNvGrpSpPr/>
          <p:nvPr/>
        </p:nvGrpSpPr>
        <p:grpSpPr>
          <a:xfrm>
            <a:off x="579561" y="4551703"/>
            <a:ext cx="22327422" cy="4612594"/>
            <a:chOff x="0" y="0"/>
            <a:chExt cx="22327421" cy="4612592"/>
          </a:xfrm>
        </p:grpSpPr>
        <p:sp>
          <p:nvSpPr>
            <p:cNvPr id="376" name="India’s pet care market is growing at 13.9% annually, making it one of the fastest-growing pet care markets in the world.…"/>
            <p:cNvSpPr txBox="1"/>
            <p:nvPr/>
          </p:nvSpPr>
          <p:spPr>
            <a:xfrm>
              <a:off x="254000" y="254000"/>
              <a:ext cx="21819422" cy="4104593"/>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rPr u="sng"/>
                <a:t>India’s pet care market is growing at 13.9% annually,</a:t>
              </a:r>
              <a:r>
                <a:t> making it one of the fastest-growing pet care markets in the world.</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t>It is estimated that India’s pet care industry will reach $800 million by 2025.</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t>By 2022, India’s pet care industry was projected to reach $490 million.</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rPr u="sng"/>
                <a:t>Dogs are the most popular pet in India,</a:t>
              </a:r>
              <a:r>
                <a:t> with an estimated 31 million pet dogs projected by the end of 2023.</a:t>
              </a:r>
            </a:p>
          </p:txBody>
        </p:sp>
        <p:pic>
          <p:nvPicPr>
            <p:cNvPr id="375" name="India’s pet care market is growing at 13.9% annually, making it one of the fastest-growing pet care markets in the world.… India’s pet care market is growing at 13.9% annually, making it one of the fastest-growing pet care markets in the world. It is est" descr="India’s pet care market is growing at 13.9% annually, making it one of the fastest-growing pet care markets in the world.… India’s pet care market is growing at 13.9% annually, making it one of the fastest-growing pet care markets in the world. It is estimated that India’s pet care industry will reach $800 million by 2025. By 2022, India’s pet care industry was projected to reach $490 million. Dogs are the most popular pet in India, with an estimated 31 million pet dogs projected by the end of 2023."/>
            <p:cNvPicPr>
              <a:picLocks noChangeAspect="0"/>
            </p:cNvPicPr>
            <p:nvPr/>
          </p:nvPicPr>
          <p:blipFill>
            <a:blip r:embed="rId2">
              <a:extLst/>
            </a:blip>
            <a:stretch>
              <a:fillRect/>
            </a:stretch>
          </p:blipFill>
          <p:spPr>
            <a:xfrm>
              <a:off x="0" y="0"/>
              <a:ext cx="22327422" cy="4612593"/>
            </a:xfrm>
            <a:prstGeom prst="rect">
              <a:avLst/>
            </a:prstGeom>
            <a:effectLst/>
          </p:spPr>
        </p:pic>
      </p:grpSp>
      <p:sp>
        <p:nvSpPr>
          <p:cNvPr id="378" name="Facts about India.."/>
          <p:cNvSpPr txBox="1"/>
          <p:nvPr/>
        </p:nvSpPr>
        <p:spPr>
          <a:xfrm>
            <a:off x="7676083" y="1760065"/>
            <a:ext cx="8134377" cy="1412241"/>
          </a:xfrm>
          <a:prstGeom prst="rect">
            <a:avLst/>
          </a:prstGeom>
          <a:solidFill>
            <a:schemeClr val="accent5">
              <a:hueOff val="624921"/>
              <a:satOff val="-38140"/>
              <a:lumOff val="11121"/>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164" sz="82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Facts about India..</a:t>
            </a:r>
          </a:p>
        </p:txBody>
      </p:sp>
      <p:sp>
        <p:nvSpPr>
          <p:cNvPr id="379" name="= Quality."/>
          <p:cNvSpPr txBox="1"/>
          <p:nvPr/>
        </p:nvSpPr>
        <p:spPr>
          <a:xfrm>
            <a:off x="9363481" y="10543694"/>
            <a:ext cx="4212464" cy="1412241"/>
          </a:xfrm>
          <a:prstGeom prst="rect">
            <a:avLst/>
          </a:prstGeom>
          <a:solidFill>
            <a:schemeClr val="accent5">
              <a:hueOff val="624921"/>
              <a:satOff val="-38140"/>
              <a:lumOff val="11121"/>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164" sz="82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 Quality.</a:t>
            </a:r>
          </a:p>
        </p:txBody>
      </p:sp>
      <p:pic>
        <p:nvPicPr>
          <p:cNvPr id="380" name="Image" descr="Image"/>
          <p:cNvPicPr>
            <a:picLocks noChangeAspect="1"/>
          </p:cNvPicPr>
          <p:nvPr/>
        </p:nvPicPr>
        <p:blipFill>
          <a:blip r:embed="rId3">
            <a:extLst/>
          </a:blip>
          <a:srcRect l="17018" t="4931" r="15719" b="3465"/>
          <a:stretch>
            <a:fillRect/>
          </a:stretch>
        </p:blipFill>
        <p:spPr>
          <a:xfrm>
            <a:off x="14786240" y="47981"/>
            <a:ext cx="5816006" cy="5277041"/>
          </a:xfrm>
          <a:custGeom>
            <a:avLst/>
            <a:gdLst/>
            <a:ahLst/>
            <a:cxnLst>
              <a:cxn ang="0">
                <a:pos x="wd2" y="hd2"/>
              </a:cxn>
              <a:cxn ang="5400000">
                <a:pos x="wd2" y="hd2"/>
              </a:cxn>
              <a:cxn ang="10800000">
                <a:pos x="wd2" y="hd2"/>
              </a:cxn>
              <a:cxn ang="16200000">
                <a:pos x="wd2" y="hd2"/>
              </a:cxn>
            </a:cxnLst>
            <a:rect l="0" t="0" r="r" b="b"/>
            <a:pathLst>
              <a:path w="21465" h="21558" fill="norm" stroke="1" extrusionOk="0">
                <a:moveTo>
                  <a:pt x="8340" y="0"/>
                </a:moveTo>
                <a:cubicBezTo>
                  <a:pt x="8199" y="3"/>
                  <a:pt x="8027" y="20"/>
                  <a:pt x="7801" y="44"/>
                </a:cubicBezTo>
                <a:cubicBezTo>
                  <a:pt x="6627" y="171"/>
                  <a:pt x="6297" y="348"/>
                  <a:pt x="6403" y="795"/>
                </a:cubicBezTo>
                <a:cubicBezTo>
                  <a:pt x="6501" y="1209"/>
                  <a:pt x="6022" y="2074"/>
                  <a:pt x="5694" y="2074"/>
                </a:cubicBezTo>
                <a:cubicBezTo>
                  <a:pt x="5564" y="2074"/>
                  <a:pt x="5502" y="2150"/>
                  <a:pt x="5555" y="2244"/>
                </a:cubicBezTo>
                <a:cubicBezTo>
                  <a:pt x="5607" y="2338"/>
                  <a:pt x="5506" y="2499"/>
                  <a:pt x="5331" y="2602"/>
                </a:cubicBezTo>
                <a:cubicBezTo>
                  <a:pt x="5155" y="2706"/>
                  <a:pt x="4989" y="2973"/>
                  <a:pt x="4960" y="3196"/>
                </a:cubicBezTo>
                <a:cubicBezTo>
                  <a:pt x="4926" y="3462"/>
                  <a:pt x="4796" y="3600"/>
                  <a:pt x="4582" y="3600"/>
                </a:cubicBezTo>
                <a:cubicBezTo>
                  <a:pt x="4026" y="3600"/>
                  <a:pt x="3198" y="4075"/>
                  <a:pt x="3198" y="4394"/>
                </a:cubicBezTo>
                <a:cubicBezTo>
                  <a:pt x="3198" y="4560"/>
                  <a:pt x="3111" y="4793"/>
                  <a:pt x="3003" y="4911"/>
                </a:cubicBezTo>
                <a:cubicBezTo>
                  <a:pt x="2759" y="5181"/>
                  <a:pt x="693" y="5199"/>
                  <a:pt x="247" y="4936"/>
                </a:cubicBezTo>
                <a:cubicBezTo>
                  <a:pt x="-67" y="4751"/>
                  <a:pt x="-69" y="4762"/>
                  <a:pt x="170" y="5273"/>
                </a:cubicBezTo>
                <a:cubicBezTo>
                  <a:pt x="307" y="5564"/>
                  <a:pt x="531" y="5850"/>
                  <a:pt x="668" y="5908"/>
                </a:cubicBezTo>
                <a:cubicBezTo>
                  <a:pt x="806" y="5967"/>
                  <a:pt x="919" y="6162"/>
                  <a:pt x="919" y="6343"/>
                </a:cubicBezTo>
                <a:cubicBezTo>
                  <a:pt x="919" y="6524"/>
                  <a:pt x="1006" y="6769"/>
                  <a:pt x="1112" y="6886"/>
                </a:cubicBezTo>
                <a:cubicBezTo>
                  <a:pt x="1261" y="7051"/>
                  <a:pt x="1187" y="7144"/>
                  <a:pt x="787" y="7298"/>
                </a:cubicBezTo>
                <a:cubicBezTo>
                  <a:pt x="502" y="7408"/>
                  <a:pt x="267" y="7564"/>
                  <a:pt x="267" y="7645"/>
                </a:cubicBezTo>
                <a:cubicBezTo>
                  <a:pt x="267" y="7726"/>
                  <a:pt x="224" y="7917"/>
                  <a:pt x="172" y="8068"/>
                </a:cubicBezTo>
                <a:cubicBezTo>
                  <a:pt x="90" y="8302"/>
                  <a:pt x="287" y="8344"/>
                  <a:pt x="1493" y="8344"/>
                </a:cubicBezTo>
                <a:cubicBezTo>
                  <a:pt x="2600" y="8344"/>
                  <a:pt x="2977" y="8411"/>
                  <a:pt x="3217" y="8650"/>
                </a:cubicBezTo>
                <a:cubicBezTo>
                  <a:pt x="3386" y="8819"/>
                  <a:pt x="3525" y="9029"/>
                  <a:pt x="3525" y="9119"/>
                </a:cubicBezTo>
                <a:cubicBezTo>
                  <a:pt x="3525" y="9209"/>
                  <a:pt x="3741" y="9483"/>
                  <a:pt x="4005" y="9728"/>
                </a:cubicBezTo>
                <a:cubicBezTo>
                  <a:pt x="4273" y="9977"/>
                  <a:pt x="4447" y="10285"/>
                  <a:pt x="4399" y="10424"/>
                </a:cubicBezTo>
                <a:cubicBezTo>
                  <a:pt x="4351" y="10561"/>
                  <a:pt x="4478" y="10920"/>
                  <a:pt x="4682" y="11223"/>
                </a:cubicBezTo>
                <a:cubicBezTo>
                  <a:pt x="5108" y="11860"/>
                  <a:pt x="5875" y="11978"/>
                  <a:pt x="6221" y="11460"/>
                </a:cubicBezTo>
                <a:cubicBezTo>
                  <a:pt x="6503" y="11038"/>
                  <a:pt x="6542" y="11203"/>
                  <a:pt x="6741" y="13675"/>
                </a:cubicBezTo>
                <a:cubicBezTo>
                  <a:pt x="6829" y="14770"/>
                  <a:pt x="7017" y="15942"/>
                  <a:pt x="7157" y="16280"/>
                </a:cubicBezTo>
                <a:cubicBezTo>
                  <a:pt x="7297" y="16618"/>
                  <a:pt x="7496" y="17250"/>
                  <a:pt x="7598" y="17686"/>
                </a:cubicBezTo>
                <a:cubicBezTo>
                  <a:pt x="7700" y="18122"/>
                  <a:pt x="7893" y="18662"/>
                  <a:pt x="8027" y="18887"/>
                </a:cubicBezTo>
                <a:cubicBezTo>
                  <a:pt x="8161" y="19112"/>
                  <a:pt x="8372" y="19726"/>
                  <a:pt x="8497" y="20251"/>
                </a:cubicBezTo>
                <a:cubicBezTo>
                  <a:pt x="8623" y="20775"/>
                  <a:pt x="8848" y="21302"/>
                  <a:pt x="8998" y="21423"/>
                </a:cubicBezTo>
                <a:cubicBezTo>
                  <a:pt x="9148" y="21544"/>
                  <a:pt x="9352" y="21593"/>
                  <a:pt x="9451" y="21532"/>
                </a:cubicBezTo>
                <a:cubicBezTo>
                  <a:pt x="9856" y="21280"/>
                  <a:pt x="10245" y="20822"/>
                  <a:pt x="10376" y="20442"/>
                </a:cubicBezTo>
                <a:cubicBezTo>
                  <a:pt x="10453" y="20220"/>
                  <a:pt x="10618" y="20038"/>
                  <a:pt x="10743" y="20038"/>
                </a:cubicBezTo>
                <a:cubicBezTo>
                  <a:pt x="10892" y="20038"/>
                  <a:pt x="10944" y="19895"/>
                  <a:pt x="10895" y="19612"/>
                </a:cubicBezTo>
                <a:cubicBezTo>
                  <a:pt x="10854" y="19378"/>
                  <a:pt x="10928" y="18953"/>
                  <a:pt x="11059" y="18668"/>
                </a:cubicBezTo>
                <a:cubicBezTo>
                  <a:pt x="11222" y="18315"/>
                  <a:pt x="11272" y="17826"/>
                  <a:pt x="11217" y="17123"/>
                </a:cubicBezTo>
                <a:cubicBezTo>
                  <a:pt x="11143" y="16171"/>
                  <a:pt x="11166" y="16080"/>
                  <a:pt x="11523" y="15911"/>
                </a:cubicBezTo>
                <a:cubicBezTo>
                  <a:pt x="12104" y="15635"/>
                  <a:pt x="12387" y="15387"/>
                  <a:pt x="13624" y="14077"/>
                </a:cubicBezTo>
                <a:cubicBezTo>
                  <a:pt x="14246" y="13417"/>
                  <a:pt x="14897" y="12829"/>
                  <a:pt x="15069" y="12768"/>
                </a:cubicBezTo>
                <a:cubicBezTo>
                  <a:pt x="15242" y="12708"/>
                  <a:pt x="15455" y="12426"/>
                  <a:pt x="15545" y="12141"/>
                </a:cubicBezTo>
                <a:cubicBezTo>
                  <a:pt x="15742" y="11518"/>
                  <a:pt x="16222" y="11205"/>
                  <a:pt x="17017" y="11181"/>
                </a:cubicBezTo>
                <a:cubicBezTo>
                  <a:pt x="17391" y="11170"/>
                  <a:pt x="17702" y="11034"/>
                  <a:pt x="17865" y="10811"/>
                </a:cubicBezTo>
                <a:cubicBezTo>
                  <a:pt x="18169" y="10399"/>
                  <a:pt x="18454" y="10533"/>
                  <a:pt x="18683" y="11197"/>
                </a:cubicBezTo>
                <a:lnTo>
                  <a:pt x="18844" y="11663"/>
                </a:lnTo>
                <a:lnTo>
                  <a:pt x="19055" y="11212"/>
                </a:lnTo>
                <a:cubicBezTo>
                  <a:pt x="19171" y="10964"/>
                  <a:pt x="19320" y="10526"/>
                  <a:pt x="19386" y="10236"/>
                </a:cubicBezTo>
                <a:cubicBezTo>
                  <a:pt x="19452" y="9946"/>
                  <a:pt x="19642" y="9568"/>
                  <a:pt x="19808" y="9398"/>
                </a:cubicBezTo>
                <a:cubicBezTo>
                  <a:pt x="19974" y="9227"/>
                  <a:pt x="20160" y="8721"/>
                  <a:pt x="20221" y="8272"/>
                </a:cubicBezTo>
                <a:cubicBezTo>
                  <a:pt x="20335" y="7435"/>
                  <a:pt x="20964" y="6624"/>
                  <a:pt x="21315" y="6863"/>
                </a:cubicBezTo>
                <a:cubicBezTo>
                  <a:pt x="21409" y="6927"/>
                  <a:pt x="21436" y="6892"/>
                  <a:pt x="21375" y="6784"/>
                </a:cubicBezTo>
                <a:cubicBezTo>
                  <a:pt x="21315" y="6677"/>
                  <a:pt x="21341" y="6539"/>
                  <a:pt x="21433" y="6476"/>
                </a:cubicBezTo>
                <a:cubicBezTo>
                  <a:pt x="21531" y="6409"/>
                  <a:pt x="21394" y="6134"/>
                  <a:pt x="21105" y="5816"/>
                </a:cubicBezTo>
                <a:cubicBezTo>
                  <a:pt x="20730" y="5402"/>
                  <a:pt x="20559" y="5318"/>
                  <a:pt x="20396" y="5467"/>
                </a:cubicBezTo>
                <a:cubicBezTo>
                  <a:pt x="20279" y="5575"/>
                  <a:pt x="20137" y="5613"/>
                  <a:pt x="20080" y="5550"/>
                </a:cubicBezTo>
                <a:cubicBezTo>
                  <a:pt x="20023" y="5488"/>
                  <a:pt x="19650" y="5730"/>
                  <a:pt x="19253" y="6090"/>
                </a:cubicBezTo>
                <a:cubicBezTo>
                  <a:pt x="18855" y="6450"/>
                  <a:pt x="18442" y="6743"/>
                  <a:pt x="18334" y="6743"/>
                </a:cubicBezTo>
                <a:cubicBezTo>
                  <a:pt x="18183" y="6743"/>
                  <a:pt x="18182" y="6803"/>
                  <a:pt x="18331" y="7001"/>
                </a:cubicBezTo>
                <a:cubicBezTo>
                  <a:pt x="18585" y="7338"/>
                  <a:pt x="18156" y="7588"/>
                  <a:pt x="17363" y="7567"/>
                </a:cubicBezTo>
                <a:cubicBezTo>
                  <a:pt x="16936" y="7556"/>
                  <a:pt x="16753" y="7451"/>
                  <a:pt x="16632" y="7147"/>
                </a:cubicBezTo>
                <a:cubicBezTo>
                  <a:pt x="16423" y="6620"/>
                  <a:pt x="16164" y="6728"/>
                  <a:pt x="16057" y="7387"/>
                </a:cubicBezTo>
                <a:cubicBezTo>
                  <a:pt x="15981" y="7849"/>
                  <a:pt x="15909" y="7907"/>
                  <a:pt x="15441" y="7877"/>
                </a:cubicBezTo>
                <a:cubicBezTo>
                  <a:pt x="15150" y="7858"/>
                  <a:pt x="14683" y="7716"/>
                  <a:pt x="14403" y="7562"/>
                </a:cubicBezTo>
                <a:cubicBezTo>
                  <a:pt x="14123" y="7408"/>
                  <a:pt x="13713" y="7283"/>
                  <a:pt x="13492" y="7283"/>
                </a:cubicBezTo>
                <a:cubicBezTo>
                  <a:pt x="13270" y="7283"/>
                  <a:pt x="12701" y="7040"/>
                  <a:pt x="12229" y="6742"/>
                </a:cubicBezTo>
                <a:cubicBezTo>
                  <a:pt x="11546" y="6310"/>
                  <a:pt x="11388" y="6126"/>
                  <a:pt x="11456" y="5840"/>
                </a:cubicBezTo>
                <a:cubicBezTo>
                  <a:pt x="11503" y="5643"/>
                  <a:pt x="11613" y="5432"/>
                  <a:pt x="11702" y="5372"/>
                </a:cubicBezTo>
                <a:cubicBezTo>
                  <a:pt x="11791" y="5311"/>
                  <a:pt x="11545" y="4949"/>
                  <a:pt x="11154" y="4568"/>
                </a:cubicBezTo>
                <a:cubicBezTo>
                  <a:pt x="10479" y="3908"/>
                  <a:pt x="10459" y="3860"/>
                  <a:pt x="10748" y="3611"/>
                </a:cubicBezTo>
                <a:cubicBezTo>
                  <a:pt x="10962" y="3427"/>
                  <a:pt x="11023" y="3219"/>
                  <a:pt x="10954" y="2912"/>
                </a:cubicBezTo>
                <a:cubicBezTo>
                  <a:pt x="10887" y="2619"/>
                  <a:pt x="10960" y="2327"/>
                  <a:pt x="11178" y="2022"/>
                </a:cubicBezTo>
                <a:cubicBezTo>
                  <a:pt x="11818" y="1123"/>
                  <a:pt x="11511" y="767"/>
                  <a:pt x="10359" y="1075"/>
                </a:cubicBezTo>
                <a:cubicBezTo>
                  <a:pt x="10046" y="1159"/>
                  <a:pt x="9818" y="1043"/>
                  <a:pt x="9348" y="563"/>
                </a:cubicBezTo>
                <a:cubicBezTo>
                  <a:pt x="8912" y="117"/>
                  <a:pt x="8766" y="-7"/>
                  <a:pt x="8340" y="0"/>
                </a:cubicBezTo>
                <a:close/>
              </a:path>
            </a:pathLst>
          </a:cu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84" name="small dog sales and rating.png"/>
          <p:cNvGrpSpPr/>
          <p:nvPr/>
        </p:nvGrpSpPr>
        <p:grpSpPr>
          <a:xfrm>
            <a:off x="1887115" y="1990685"/>
            <a:ext cx="20609770" cy="11243474"/>
            <a:chOff x="0" y="0"/>
            <a:chExt cx="20609769" cy="11243472"/>
          </a:xfrm>
        </p:grpSpPr>
        <p:pic>
          <p:nvPicPr>
            <p:cNvPr id="383" name="small dog sales and rating.png" descr="small dog sales and rating.png"/>
            <p:cNvPicPr>
              <a:picLocks noChangeAspect="1"/>
            </p:cNvPicPr>
            <p:nvPr/>
          </p:nvPicPr>
          <p:blipFill>
            <a:blip r:embed="rId2">
              <a:extLst/>
            </a:blip>
            <a:stretch>
              <a:fillRect/>
            </a:stretch>
          </p:blipFill>
          <p:spPr>
            <a:xfrm>
              <a:off x="222250" y="222250"/>
              <a:ext cx="20165270" cy="10798973"/>
            </a:xfrm>
            <a:prstGeom prst="rect">
              <a:avLst/>
            </a:prstGeom>
            <a:ln>
              <a:noFill/>
            </a:ln>
            <a:effectLst/>
          </p:spPr>
        </p:pic>
        <p:pic>
          <p:nvPicPr>
            <p:cNvPr id="382" name="small dog sales and rating.png" descr="small dog sales and rating.png"/>
            <p:cNvPicPr>
              <a:picLocks noChangeAspect="0"/>
            </p:cNvPicPr>
            <p:nvPr/>
          </p:nvPicPr>
          <p:blipFill>
            <a:blip r:embed="rId3">
              <a:extLst/>
            </a:blip>
            <a:stretch>
              <a:fillRect/>
            </a:stretch>
          </p:blipFill>
          <p:spPr>
            <a:xfrm>
              <a:off x="0" y="0"/>
              <a:ext cx="20609770" cy="11243473"/>
            </a:xfrm>
            <a:prstGeom prst="rect">
              <a:avLst/>
            </a:prstGeom>
            <a:effectLst/>
          </p:spPr>
        </p:pic>
      </p:grpSp>
      <p:sp>
        <p:nvSpPr>
          <p:cNvPr id="385" name="Is there a relationship here?"/>
          <p:cNvSpPr txBox="1"/>
          <p:nvPr/>
        </p:nvSpPr>
        <p:spPr>
          <a:xfrm>
            <a:off x="7617004" y="663620"/>
            <a:ext cx="7587261" cy="1018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5800">
                <a:solidFill>
                  <a:schemeClr val="accent2">
                    <a:hueOff val="-64239"/>
                    <a:satOff val="43864"/>
                    <a:lumOff val="-49908"/>
                  </a:schemeClr>
                </a:solidFill>
                <a:latin typeface="Snell Roundhand"/>
                <a:ea typeface="Snell Roundhand"/>
                <a:cs typeface="Snell Roundhand"/>
                <a:sym typeface="Snell Roundhand"/>
              </a:defRPr>
            </a:lvl1pPr>
          </a:lstStyle>
          <a:p>
            <a:pPr/>
            <a:r>
              <a:t>Is there a relationship here?</a:t>
            </a:r>
          </a:p>
        </p:txBody>
      </p:sp>
      <p:sp>
        <p:nvSpPr>
          <p:cNvPr id="386" name="Arrow"/>
          <p:cNvSpPr/>
          <p:nvPr/>
        </p:nvSpPr>
        <p:spPr>
          <a:xfrm>
            <a:off x="4848031" y="3582522"/>
            <a:ext cx="1270001" cy="1270001"/>
          </a:xfrm>
          <a:prstGeom prst="rightArrow">
            <a:avLst>
              <a:gd name="adj1" fmla="val 32000"/>
              <a:gd name="adj2" fmla="val 64000"/>
            </a:avLst>
          </a:prstGeom>
          <a:solidFill>
            <a:schemeClr val="accent3"/>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87" name="Arrow"/>
          <p:cNvSpPr/>
          <p:nvPr/>
        </p:nvSpPr>
        <p:spPr>
          <a:xfrm>
            <a:off x="9547733" y="8382280"/>
            <a:ext cx="1270001" cy="1270001"/>
          </a:xfrm>
          <a:prstGeom prst="rightArrow">
            <a:avLst>
              <a:gd name="adj1" fmla="val 32000"/>
              <a:gd name="adj2" fmla="val 64000"/>
            </a:avLst>
          </a:prstGeom>
          <a:solidFill>
            <a:schemeClr val="accent6"/>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88" name="Arrow"/>
          <p:cNvSpPr/>
          <p:nvPr/>
        </p:nvSpPr>
        <p:spPr>
          <a:xfrm>
            <a:off x="9547733" y="3709522"/>
            <a:ext cx="1270001" cy="1270001"/>
          </a:xfrm>
          <a:prstGeom prst="rightArrow">
            <a:avLst>
              <a:gd name="adj1" fmla="val 32000"/>
              <a:gd name="adj2" fmla="val 64000"/>
            </a:avLst>
          </a:prstGeom>
          <a:solidFill>
            <a:schemeClr val="accent6"/>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89" name="Arrow"/>
          <p:cNvSpPr/>
          <p:nvPr/>
        </p:nvSpPr>
        <p:spPr>
          <a:xfrm>
            <a:off x="4848031" y="8382280"/>
            <a:ext cx="1270001" cy="1270001"/>
          </a:xfrm>
          <a:prstGeom prst="rightArrow">
            <a:avLst>
              <a:gd name="adj1" fmla="val 32000"/>
              <a:gd name="adj2" fmla="val 64000"/>
            </a:avLst>
          </a:prstGeom>
          <a:solidFill>
            <a:schemeClr val="accent3"/>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90" name="Arrow"/>
          <p:cNvSpPr/>
          <p:nvPr/>
        </p:nvSpPr>
        <p:spPr>
          <a:xfrm>
            <a:off x="11705190" y="8402488"/>
            <a:ext cx="1121811" cy="1249793"/>
          </a:xfrm>
          <a:prstGeom prst="rightArrow">
            <a:avLst>
              <a:gd name="adj1" fmla="val 32000"/>
              <a:gd name="adj2" fmla="val 71301"/>
            </a:avLst>
          </a:prstGeom>
          <a:solidFill>
            <a:schemeClr val="accent2"/>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91" name="Arrow"/>
          <p:cNvSpPr/>
          <p:nvPr/>
        </p:nvSpPr>
        <p:spPr>
          <a:xfrm>
            <a:off x="11705190" y="3709522"/>
            <a:ext cx="1121811" cy="1270001"/>
          </a:xfrm>
          <a:prstGeom prst="rightArrow">
            <a:avLst>
              <a:gd name="adj1" fmla="val 32000"/>
              <a:gd name="adj2" fmla="val 72454"/>
            </a:avLst>
          </a:prstGeom>
          <a:solidFill>
            <a:schemeClr val="accent2"/>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392" name="Image" descr="Image"/>
          <p:cNvPicPr>
            <a:picLocks noChangeAspect="1"/>
          </p:cNvPicPr>
          <p:nvPr/>
        </p:nvPicPr>
        <p:blipFill>
          <a:blip r:embed="rId4">
            <a:extLst/>
          </a:blip>
          <a:stretch>
            <a:fillRect/>
          </a:stretch>
        </p:blipFill>
        <p:spPr>
          <a:xfrm>
            <a:off x="14247435" y="5078105"/>
            <a:ext cx="6493630" cy="6493630"/>
          </a:xfrm>
          <a:prstGeom prst="rect">
            <a:avLst/>
          </a:prstGeom>
          <a:ln w="12700">
            <a:miter lim="400000"/>
          </a:ln>
        </p:spPr>
      </p:pic>
      <p:sp>
        <p:nvSpPr>
          <p:cNvPr id="393" name="Light Bulb"/>
          <p:cNvSpPr/>
          <p:nvPr/>
        </p:nvSpPr>
        <p:spPr>
          <a:xfrm>
            <a:off x="16554667" y="3978128"/>
            <a:ext cx="866605" cy="1502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rgbClr val="FFFFFF"/>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97" name="Screen Shot 2023-04-08 at 2.21.54 PM.png"/>
          <p:cNvGrpSpPr/>
          <p:nvPr/>
        </p:nvGrpSpPr>
        <p:grpSpPr>
          <a:xfrm>
            <a:off x="3203974" y="-164992"/>
            <a:ext cx="17976058" cy="14071204"/>
            <a:chOff x="0" y="0"/>
            <a:chExt cx="17976056" cy="14071203"/>
          </a:xfrm>
        </p:grpSpPr>
        <p:pic>
          <p:nvPicPr>
            <p:cNvPr id="396" name="Screen Shot 2023-04-08 at 2.21.54 PM.png" descr="Screen Shot 2023-04-08 at 2.21.54 PM.png"/>
            <p:cNvPicPr>
              <a:picLocks noChangeAspect="1"/>
            </p:cNvPicPr>
            <p:nvPr/>
          </p:nvPicPr>
          <p:blipFill>
            <a:blip r:embed="rId2">
              <a:extLst/>
            </a:blip>
            <a:srcRect l="625" t="0" r="625" b="0"/>
            <a:stretch>
              <a:fillRect/>
            </a:stretch>
          </p:blipFill>
          <p:spPr>
            <a:xfrm>
              <a:off x="298450" y="298450"/>
              <a:ext cx="17379151" cy="13474483"/>
            </a:xfrm>
            <a:prstGeom prst="rect">
              <a:avLst/>
            </a:prstGeom>
            <a:ln>
              <a:noFill/>
            </a:ln>
            <a:effectLst/>
          </p:spPr>
        </p:pic>
        <p:pic>
          <p:nvPicPr>
            <p:cNvPr id="395" name="Screen Shot 2023-04-08 at 2.21.54 PM.png" descr="Screen Shot 2023-04-08 at 2.21.54 PM.png"/>
            <p:cNvPicPr>
              <a:picLocks noChangeAspect="0"/>
            </p:cNvPicPr>
            <p:nvPr/>
          </p:nvPicPr>
          <p:blipFill>
            <a:blip r:embed="rId3">
              <a:extLst/>
            </a:blip>
            <a:stretch>
              <a:fillRect/>
            </a:stretch>
          </p:blipFill>
          <p:spPr>
            <a:xfrm>
              <a:off x="0" y="0"/>
              <a:ext cx="17976057" cy="14071204"/>
            </a:xfrm>
            <a:prstGeom prst="rect">
              <a:avLst/>
            </a:prstGeom>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01" name="Does the product rating determine which product has the highest sales for small dogs?"/>
          <p:cNvGrpSpPr/>
          <p:nvPr/>
        </p:nvGrpSpPr>
        <p:grpSpPr>
          <a:xfrm>
            <a:off x="1485328" y="4996179"/>
            <a:ext cx="21413345" cy="3723642"/>
            <a:chOff x="0" y="0"/>
            <a:chExt cx="21413344" cy="3723640"/>
          </a:xfrm>
        </p:grpSpPr>
        <p:sp>
          <p:nvSpPr>
            <p:cNvPr id="400" name="Does the product rating determine which product has the highest sales for small dogs?"/>
            <p:cNvSpPr txBox="1"/>
            <p:nvPr/>
          </p:nvSpPr>
          <p:spPr>
            <a:xfrm>
              <a:off x="222250" y="222249"/>
              <a:ext cx="20968845" cy="3279142"/>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457200">
                <a:lnSpc>
                  <a:spcPct val="100000"/>
                </a:lnSpc>
                <a:spcBef>
                  <a:spcPts val="0"/>
                </a:spcBef>
                <a:defRPr sz="8500">
                  <a:solidFill>
                    <a:schemeClr val="accent2">
                      <a:hueOff val="-64239"/>
                      <a:satOff val="43864"/>
                      <a:lumOff val="-49908"/>
                    </a:schemeClr>
                  </a:solidFill>
                  <a:latin typeface="Snell Roundhand"/>
                  <a:ea typeface="Snell Roundhand"/>
                  <a:cs typeface="Snell Roundhand"/>
                  <a:sym typeface="Snell Roundhand"/>
                </a:defRPr>
              </a:lvl1pPr>
            </a:lstStyle>
            <a:p>
              <a:pPr/>
              <a:r>
                <a:t>Does the product rating determine which product has the highest sales for small dogs?</a:t>
              </a:r>
            </a:p>
          </p:txBody>
        </p:sp>
        <p:pic>
          <p:nvPicPr>
            <p:cNvPr id="399" name="Does the product rating determine which product has the highest sales for small dogs? Does the product rating determine which product has the highest sales for small dogs?" descr="Does the product rating determine which product has the highest sales for small dogs? Does the product rating determine which product has the highest sales for small dogs?"/>
            <p:cNvPicPr>
              <a:picLocks noChangeAspect="0"/>
            </p:cNvPicPr>
            <p:nvPr/>
          </p:nvPicPr>
          <p:blipFill>
            <a:blip r:embed="rId2">
              <a:extLst/>
            </a:blip>
            <a:stretch>
              <a:fillRect/>
            </a:stretch>
          </p:blipFill>
          <p:spPr>
            <a:xfrm>
              <a:off x="0" y="-1"/>
              <a:ext cx="21413345" cy="3723642"/>
            </a:xfrm>
            <a:prstGeom prst="rect">
              <a:avLst/>
            </a:prstGeom>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168" name="Image Gallery"/>
          <p:cNvGrpSpPr/>
          <p:nvPr/>
        </p:nvGrpSpPr>
        <p:grpSpPr>
          <a:xfrm>
            <a:off x="2471874" y="-83363"/>
            <a:ext cx="18825516" cy="14561855"/>
            <a:chOff x="0" y="0"/>
            <a:chExt cx="18825514" cy="14561853"/>
          </a:xfrm>
        </p:grpSpPr>
        <p:pic>
          <p:nvPicPr>
            <p:cNvPr id="166" name="dog-owning-vs-cat-owning-states.jpeg" descr="dog-owning-vs-cat-owning-states.jpeg"/>
            <p:cNvPicPr>
              <a:picLocks noChangeAspect="1"/>
            </p:cNvPicPr>
            <p:nvPr/>
          </p:nvPicPr>
          <p:blipFill>
            <a:blip r:embed="rId2">
              <a:extLst/>
            </a:blip>
            <a:srcRect l="29" t="0" r="29" b="0"/>
            <a:stretch>
              <a:fillRect/>
            </a:stretch>
          </p:blipFill>
          <p:spPr>
            <a:xfrm>
              <a:off x="0" y="0"/>
              <a:ext cx="18825515" cy="13888754"/>
            </a:xfrm>
            <a:prstGeom prst="rect">
              <a:avLst/>
            </a:prstGeom>
            <a:ln w="12700" cap="flat">
              <a:noFill/>
              <a:miter lim="400000"/>
            </a:ln>
            <a:effectLst/>
          </p:spPr>
        </p:pic>
        <p:sp>
          <p:nvSpPr>
            <p:cNvPr id="167" name="Caption"/>
            <p:cNvSpPr/>
            <p:nvPr/>
          </p:nvSpPr>
          <p:spPr>
            <a:xfrm>
              <a:off x="0" y="13964953"/>
              <a:ext cx="18825515"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69" name="Rectangle"/>
          <p:cNvSpPr/>
          <p:nvPr/>
        </p:nvSpPr>
        <p:spPr>
          <a:xfrm>
            <a:off x="11319915" y="-101861"/>
            <a:ext cx="7305210" cy="715081"/>
          </a:xfrm>
          <a:prstGeom prst="rect">
            <a:avLst/>
          </a:prstGeom>
          <a:solidFill>
            <a:srgbClr val="FFFFFF"/>
          </a:solidFill>
          <a:ln w="12700">
            <a:miter lim="400000"/>
          </a:ln>
        </p:spPr>
        <p:txBody>
          <a:bodyPr lIns="50800" tIns="50800" rIns="50800" bIns="50800" anchor="ctr"/>
          <a:lstStyle/>
          <a:p>
            <a:pPr defTabSz="415431">
              <a:lnSpc>
                <a:spcPct val="120000"/>
              </a:lnSpc>
              <a:spcBef>
                <a:spcPts val="0"/>
              </a:spcBef>
              <a:defRPr spc="-59" sz="3000">
                <a:latin typeface="Canela Deck Bold"/>
                <a:ea typeface="Canela Deck Bold"/>
                <a:cs typeface="Canela Deck Bold"/>
                <a:sym typeface="Canela Deck Bold"/>
              </a:defRPr>
            </a:pPr>
          </a:p>
        </p:txBody>
      </p:sp>
      <p:sp>
        <p:nvSpPr>
          <p:cNvPr id="170" name="27 out 50 States"/>
          <p:cNvSpPr txBox="1"/>
          <p:nvPr/>
        </p:nvSpPr>
        <p:spPr>
          <a:xfrm>
            <a:off x="9221320" y="1633378"/>
            <a:ext cx="5887721" cy="1196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69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27 out 50 States</a:t>
            </a:r>
          </a:p>
        </p:txBody>
      </p:sp>
      <p:grpSp>
        <p:nvGrpSpPr>
          <p:cNvPr id="173" name="Star"/>
          <p:cNvGrpSpPr/>
          <p:nvPr/>
        </p:nvGrpSpPr>
        <p:grpSpPr>
          <a:xfrm>
            <a:off x="13441851" y="9655196"/>
            <a:ext cx="1036577" cy="1015562"/>
            <a:chOff x="0" y="0"/>
            <a:chExt cx="1036575" cy="1015560"/>
          </a:xfrm>
        </p:grpSpPr>
        <p:sp>
          <p:nvSpPr>
            <p:cNvPr id="172"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76" name="Star"/>
          <p:cNvGrpSpPr/>
          <p:nvPr/>
        </p:nvGrpSpPr>
        <p:grpSpPr>
          <a:xfrm>
            <a:off x="14197349" y="8325814"/>
            <a:ext cx="1036577" cy="1015561"/>
            <a:chOff x="0" y="0"/>
            <a:chExt cx="1036575" cy="1015560"/>
          </a:xfrm>
        </p:grpSpPr>
        <p:sp>
          <p:nvSpPr>
            <p:cNvPr id="175"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4"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79" name="Star"/>
          <p:cNvGrpSpPr/>
          <p:nvPr/>
        </p:nvGrpSpPr>
        <p:grpSpPr>
          <a:xfrm>
            <a:off x="12335694" y="10303200"/>
            <a:ext cx="1036576" cy="1015561"/>
            <a:chOff x="0" y="0"/>
            <a:chExt cx="1036575" cy="1015560"/>
          </a:xfrm>
        </p:grpSpPr>
        <p:sp>
          <p:nvSpPr>
            <p:cNvPr id="178"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7"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2" name="Star"/>
          <p:cNvGrpSpPr/>
          <p:nvPr/>
        </p:nvGrpSpPr>
        <p:grpSpPr>
          <a:xfrm>
            <a:off x="14197349" y="6707323"/>
            <a:ext cx="1036577" cy="1015561"/>
            <a:chOff x="0" y="0"/>
            <a:chExt cx="1036575" cy="1015560"/>
          </a:xfrm>
        </p:grpSpPr>
        <p:sp>
          <p:nvSpPr>
            <p:cNvPr id="181"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0"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5" name="Star"/>
          <p:cNvGrpSpPr/>
          <p:nvPr/>
        </p:nvGrpSpPr>
        <p:grpSpPr>
          <a:xfrm>
            <a:off x="13200854" y="6350219"/>
            <a:ext cx="1036576" cy="1015562"/>
            <a:chOff x="0" y="0"/>
            <a:chExt cx="1036575" cy="1015560"/>
          </a:xfrm>
        </p:grpSpPr>
        <p:sp>
          <p:nvSpPr>
            <p:cNvPr id="184" name="Star"/>
            <p:cNvSpPr/>
            <p:nvPr/>
          </p:nvSpPr>
          <p:spPr>
            <a:xfrm>
              <a:off x="31750" y="31749"/>
              <a:ext cx="973076" cy="952062"/>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3"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8" name="Star"/>
          <p:cNvGrpSpPr/>
          <p:nvPr/>
        </p:nvGrpSpPr>
        <p:grpSpPr>
          <a:xfrm>
            <a:off x="4339895" y="6350219"/>
            <a:ext cx="1036577" cy="1015562"/>
            <a:chOff x="0" y="0"/>
            <a:chExt cx="1036575" cy="1015560"/>
          </a:xfrm>
        </p:grpSpPr>
        <p:sp>
          <p:nvSpPr>
            <p:cNvPr id="187" name="Star"/>
            <p:cNvSpPr/>
            <p:nvPr/>
          </p:nvSpPr>
          <p:spPr>
            <a:xfrm>
              <a:off x="31750" y="31749"/>
              <a:ext cx="973076" cy="952062"/>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6"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1" name="Star"/>
          <p:cNvGrpSpPr/>
          <p:nvPr/>
        </p:nvGrpSpPr>
        <p:grpSpPr>
          <a:xfrm>
            <a:off x="5465558" y="4543555"/>
            <a:ext cx="1036576" cy="1015561"/>
            <a:chOff x="0" y="0"/>
            <a:chExt cx="1036575" cy="1015560"/>
          </a:xfrm>
        </p:grpSpPr>
        <p:sp>
          <p:nvSpPr>
            <p:cNvPr id="190"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9"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4" name="Star"/>
          <p:cNvGrpSpPr/>
          <p:nvPr/>
        </p:nvGrpSpPr>
        <p:grpSpPr>
          <a:xfrm>
            <a:off x="7256994" y="3511951"/>
            <a:ext cx="1036576" cy="1015561"/>
            <a:chOff x="0" y="0"/>
            <a:chExt cx="1036575" cy="1015560"/>
          </a:xfrm>
        </p:grpSpPr>
        <p:sp>
          <p:nvSpPr>
            <p:cNvPr id="193"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7" name="Star"/>
          <p:cNvGrpSpPr/>
          <p:nvPr/>
        </p:nvGrpSpPr>
        <p:grpSpPr>
          <a:xfrm>
            <a:off x="12335694" y="8689043"/>
            <a:ext cx="1036576" cy="1015561"/>
            <a:chOff x="0" y="0"/>
            <a:chExt cx="1036575" cy="1015560"/>
          </a:xfrm>
        </p:grpSpPr>
        <p:sp>
          <p:nvSpPr>
            <p:cNvPr id="196"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5"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0" name="Star"/>
          <p:cNvGrpSpPr/>
          <p:nvPr/>
        </p:nvGrpSpPr>
        <p:grpSpPr>
          <a:xfrm>
            <a:off x="12088196" y="7267770"/>
            <a:ext cx="1036576" cy="1015561"/>
            <a:chOff x="0" y="0"/>
            <a:chExt cx="1036575" cy="1015560"/>
          </a:xfrm>
        </p:grpSpPr>
        <p:sp>
          <p:nvSpPr>
            <p:cNvPr id="199"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8"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3" name="Star"/>
          <p:cNvGrpSpPr/>
          <p:nvPr/>
        </p:nvGrpSpPr>
        <p:grpSpPr>
          <a:xfrm>
            <a:off x="10633981" y="8689043"/>
            <a:ext cx="1036576" cy="1015561"/>
            <a:chOff x="0" y="0"/>
            <a:chExt cx="1036575" cy="1015560"/>
          </a:xfrm>
        </p:grpSpPr>
        <p:sp>
          <p:nvSpPr>
            <p:cNvPr id="202"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6" name="Star"/>
          <p:cNvGrpSpPr/>
          <p:nvPr/>
        </p:nvGrpSpPr>
        <p:grpSpPr>
          <a:xfrm>
            <a:off x="9760151" y="10303200"/>
            <a:ext cx="1036577" cy="1015561"/>
            <a:chOff x="0" y="0"/>
            <a:chExt cx="1036575" cy="1015560"/>
          </a:xfrm>
        </p:grpSpPr>
        <p:sp>
          <p:nvSpPr>
            <p:cNvPr id="205"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4"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9" name="Star"/>
          <p:cNvGrpSpPr/>
          <p:nvPr/>
        </p:nvGrpSpPr>
        <p:grpSpPr>
          <a:xfrm>
            <a:off x="10305428" y="7267770"/>
            <a:ext cx="1036576" cy="1015561"/>
            <a:chOff x="0" y="0"/>
            <a:chExt cx="1036575" cy="1015560"/>
          </a:xfrm>
        </p:grpSpPr>
        <p:sp>
          <p:nvSpPr>
            <p:cNvPr id="208"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7"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2" name="Star"/>
          <p:cNvGrpSpPr/>
          <p:nvPr/>
        </p:nvGrpSpPr>
        <p:grpSpPr>
          <a:xfrm>
            <a:off x="7894161" y="7018952"/>
            <a:ext cx="1036577" cy="1015562"/>
            <a:chOff x="0" y="0"/>
            <a:chExt cx="1036575" cy="1015560"/>
          </a:xfrm>
        </p:grpSpPr>
        <p:sp>
          <p:nvSpPr>
            <p:cNvPr id="211"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0"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5" name="Star"/>
          <p:cNvGrpSpPr/>
          <p:nvPr/>
        </p:nvGrpSpPr>
        <p:grpSpPr>
          <a:xfrm>
            <a:off x="7563441" y="8936541"/>
            <a:ext cx="1036577" cy="1015561"/>
            <a:chOff x="0" y="0"/>
            <a:chExt cx="1036575" cy="1015560"/>
          </a:xfrm>
        </p:grpSpPr>
        <p:sp>
          <p:nvSpPr>
            <p:cNvPr id="214"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3"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8" name="Star"/>
          <p:cNvGrpSpPr/>
          <p:nvPr/>
        </p:nvGrpSpPr>
        <p:grpSpPr>
          <a:xfrm>
            <a:off x="5651506" y="8689043"/>
            <a:ext cx="1036577" cy="1015561"/>
            <a:chOff x="0" y="0"/>
            <a:chExt cx="1036575" cy="1015560"/>
          </a:xfrm>
        </p:grpSpPr>
        <p:sp>
          <p:nvSpPr>
            <p:cNvPr id="217"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6"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1" name="Star"/>
          <p:cNvGrpSpPr/>
          <p:nvPr/>
        </p:nvGrpSpPr>
        <p:grpSpPr>
          <a:xfrm>
            <a:off x="16572769" y="8936541"/>
            <a:ext cx="1036576" cy="1015561"/>
            <a:chOff x="0" y="0"/>
            <a:chExt cx="1036575" cy="1015560"/>
          </a:xfrm>
        </p:grpSpPr>
        <p:sp>
          <p:nvSpPr>
            <p:cNvPr id="220"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9"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4" name="Star"/>
          <p:cNvGrpSpPr/>
          <p:nvPr/>
        </p:nvGrpSpPr>
        <p:grpSpPr>
          <a:xfrm>
            <a:off x="16897724" y="7951316"/>
            <a:ext cx="1036576" cy="1015561"/>
            <a:chOff x="0" y="0"/>
            <a:chExt cx="1036575" cy="1015560"/>
          </a:xfrm>
        </p:grpSpPr>
        <p:sp>
          <p:nvSpPr>
            <p:cNvPr id="223"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7" name="Star"/>
          <p:cNvGrpSpPr/>
          <p:nvPr/>
        </p:nvGrpSpPr>
        <p:grpSpPr>
          <a:xfrm>
            <a:off x="14819346" y="7495763"/>
            <a:ext cx="1036576" cy="1015561"/>
            <a:chOff x="0" y="0"/>
            <a:chExt cx="1036575" cy="1015560"/>
          </a:xfrm>
        </p:grpSpPr>
        <p:sp>
          <p:nvSpPr>
            <p:cNvPr id="226"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5"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0" name="Star"/>
          <p:cNvGrpSpPr/>
          <p:nvPr/>
        </p:nvGrpSpPr>
        <p:grpSpPr>
          <a:xfrm>
            <a:off x="14454231" y="9655196"/>
            <a:ext cx="1036577" cy="1015562"/>
            <a:chOff x="0" y="0"/>
            <a:chExt cx="1036575" cy="1015560"/>
          </a:xfrm>
        </p:grpSpPr>
        <p:sp>
          <p:nvSpPr>
            <p:cNvPr id="229"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8"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3" name="Star"/>
          <p:cNvGrpSpPr/>
          <p:nvPr/>
        </p:nvGrpSpPr>
        <p:grpSpPr>
          <a:xfrm>
            <a:off x="16572769" y="11527688"/>
            <a:ext cx="1036576" cy="1015562"/>
            <a:chOff x="0" y="0"/>
            <a:chExt cx="1036575" cy="1015560"/>
          </a:xfrm>
        </p:grpSpPr>
        <p:sp>
          <p:nvSpPr>
            <p:cNvPr id="232"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6" name="Star"/>
          <p:cNvGrpSpPr/>
          <p:nvPr/>
        </p:nvGrpSpPr>
        <p:grpSpPr>
          <a:xfrm>
            <a:off x="15616455" y="9407698"/>
            <a:ext cx="1036576" cy="1015562"/>
            <a:chOff x="0" y="0"/>
            <a:chExt cx="1036575" cy="1015560"/>
          </a:xfrm>
        </p:grpSpPr>
        <p:sp>
          <p:nvSpPr>
            <p:cNvPr id="235"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4"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9" name="Star"/>
          <p:cNvGrpSpPr/>
          <p:nvPr/>
        </p:nvGrpSpPr>
        <p:grpSpPr>
          <a:xfrm>
            <a:off x="16096281" y="7064602"/>
            <a:ext cx="785372" cy="924262"/>
            <a:chOff x="0" y="0"/>
            <a:chExt cx="785370" cy="924260"/>
          </a:xfrm>
        </p:grpSpPr>
        <p:sp>
          <p:nvSpPr>
            <p:cNvPr id="238" name="Star"/>
            <p:cNvSpPr/>
            <p:nvPr/>
          </p:nvSpPr>
          <p:spPr>
            <a:xfrm>
              <a:off x="31749" y="31750"/>
              <a:ext cx="721873" cy="860760"/>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7" name="Star Star" descr="Star Star"/>
            <p:cNvPicPr>
              <a:picLocks noChangeAspect="0"/>
            </p:cNvPicPr>
            <p:nvPr/>
          </p:nvPicPr>
          <p:blipFill>
            <a:blip r:embed="rId4">
              <a:extLst/>
            </a:blip>
            <a:stretch>
              <a:fillRect/>
            </a:stretch>
          </p:blipFill>
          <p:spPr>
            <a:xfrm>
              <a:off x="0" y="-1"/>
              <a:ext cx="785371" cy="924262"/>
            </a:xfrm>
            <a:prstGeom prst="rect">
              <a:avLst/>
            </a:prstGeom>
            <a:effectLst/>
          </p:spPr>
        </p:pic>
      </p:grpSp>
      <p:grpSp>
        <p:nvGrpSpPr>
          <p:cNvPr id="242" name="Star"/>
          <p:cNvGrpSpPr/>
          <p:nvPr/>
        </p:nvGrpSpPr>
        <p:grpSpPr>
          <a:xfrm>
            <a:off x="16897724" y="7267770"/>
            <a:ext cx="1036576" cy="1015561"/>
            <a:chOff x="0" y="0"/>
            <a:chExt cx="1036575" cy="1015560"/>
          </a:xfrm>
        </p:grpSpPr>
        <p:sp>
          <p:nvSpPr>
            <p:cNvPr id="241"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0"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45" name="Star"/>
          <p:cNvGrpSpPr/>
          <p:nvPr/>
        </p:nvGrpSpPr>
        <p:grpSpPr>
          <a:xfrm>
            <a:off x="18112411" y="5958920"/>
            <a:ext cx="783292" cy="708044"/>
            <a:chOff x="0" y="0"/>
            <a:chExt cx="783290" cy="708042"/>
          </a:xfrm>
        </p:grpSpPr>
        <p:sp>
          <p:nvSpPr>
            <p:cNvPr id="244" name="Star"/>
            <p:cNvSpPr/>
            <p:nvPr/>
          </p:nvSpPr>
          <p:spPr>
            <a:xfrm>
              <a:off x="31750" y="31750"/>
              <a:ext cx="719791" cy="644543"/>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3" name="Star Star" descr="Star Star"/>
            <p:cNvPicPr>
              <a:picLocks noChangeAspect="0"/>
            </p:cNvPicPr>
            <p:nvPr/>
          </p:nvPicPr>
          <p:blipFill>
            <a:blip r:embed="rId5">
              <a:extLst/>
            </a:blip>
            <a:stretch>
              <a:fillRect/>
            </a:stretch>
          </p:blipFill>
          <p:spPr>
            <a:xfrm>
              <a:off x="0" y="-1"/>
              <a:ext cx="783291" cy="708044"/>
            </a:xfrm>
            <a:prstGeom prst="rect">
              <a:avLst/>
            </a:prstGeom>
            <a:effectLst/>
          </p:spPr>
        </p:pic>
      </p:grpSp>
      <p:grpSp>
        <p:nvGrpSpPr>
          <p:cNvPr id="248" name="Star"/>
          <p:cNvGrpSpPr/>
          <p:nvPr/>
        </p:nvGrpSpPr>
        <p:grpSpPr>
          <a:xfrm>
            <a:off x="3903848" y="11121169"/>
            <a:ext cx="1036576" cy="1015561"/>
            <a:chOff x="0" y="0"/>
            <a:chExt cx="1036575" cy="1015560"/>
          </a:xfrm>
        </p:grpSpPr>
        <p:sp>
          <p:nvSpPr>
            <p:cNvPr id="247"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6"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51" name="Star"/>
          <p:cNvGrpSpPr/>
          <p:nvPr/>
        </p:nvGrpSpPr>
        <p:grpSpPr>
          <a:xfrm>
            <a:off x="8321533" y="12885453"/>
            <a:ext cx="782194" cy="715850"/>
            <a:chOff x="0" y="0"/>
            <a:chExt cx="782193" cy="715848"/>
          </a:xfrm>
        </p:grpSpPr>
        <p:sp>
          <p:nvSpPr>
            <p:cNvPr id="250" name="Star"/>
            <p:cNvSpPr/>
            <p:nvPr/>
          </p:nvSpPr>
          <p:spPr>
            <a:xfrm>
              <a:off x="31749" y="31749"/>
              <a:ext cx="718695" cy="65235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9" name="Star Star" descr="Star Star"/>
            <p:cNvPicPr>
              <a:picLocks noChangeAspect="0"/>
            </p:cNvPicPr>
            <p:nvPr/>
          </p:nvPicPr>
          <p:blipFill>
            <a:blip r:embed="rId6">
              <a:extLst/>
            </a:blip>
            <a:stretch>
              <a:fillRect/>
            </a:stretch>
          </p:blipFill>
          <p:spPr>
            <a:xfrm>
              <a:off x="-1" y="-1"/>
              <a:ext cx="782195" cy="715850"/>
            </a:xfrm>
            <a:prstGeom prst="rect">
              <a:avLst/>
            </a:prstGeom>
            <a:effectLst/>
          </p:spPr>
        </p:pic>
      </p:grpSp>
      <p:grpSp>
        <p:nvGrpSpPr>
          <p:cNvPr id="254" name="Star"/>
          <p:cNvGrpSpPr/>
          <p:nvPr/>
        </p:nvGrpSpPr>
        <p:grpSpPr>
          <a:xfrm>
            <a:off x="15189509" y="1723768"/>
            <a:ext cx="1036576" cy="1015561"/>
            <a:chOff x="0" y="0"/>
            <a:chExt cx="1036575" cy="1015560"/>
          </a:xfrm>
        </p:grpSpPr>
        <p:sp>
          <p:nvSpPr>
            <p:cNvPr id="253"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5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sp>
        <p:nvSpPr>
          <p:cNvPr id="255" name="FINDING A NICHE"/>
          <p:cNvSpPr txBox="1"/>
          <p:nvPr/>
        </p:nvSpPr>
        <p:spPr>
          <a:xfrm>
            <a:off x="7986562" y="12603070"/>
            <a:ext cx="13458150" cy="160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3500">
                <a:solidFill>
                  <a:schemeClr val="accent2">
                    <a:hueOff val="-64239"/>
                    <a:satOff val="43864"/>
                    <a:lumOff val="-49908"/>
                  </a:schemeClr>
                </a:solidFill>
                <a:latin typeface="Zapfino"/>
                <a:ea typeface="Zapfino"/>
                <a:cs typeface="Zapfino"/>
                <a:sym typeface="Zapfino"/>
              </a:defRPr>
            </a:lvl1pPr>
          </a:lstStyle>
          <a:p>
            <a:pPr/>
            <a:r>
              <a:t>FINDING A NICHE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03" name="Let’s take a look at Sales"/>
          <p:cNvSpPr txBox="1"/>
          <p:nvPr/>
        </p:nvSpPr>
        <p:spPr>
          <a:xfrm>
            <a:off x="6593334" y="215761"/>
            <a:ext cx="10231629"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Let’s take a look at Sales</a:t>
            </a:r>
          </a:p>
        </p:txBody>
      </p:sp>
      <p:grpSp>
        <p:nvGrpSpPr>
          <p:cNvPr id="406" name="sales.png"/>
          <p:cNvGrpSpPr/>
          <p:nvPr/>
        </p:nvGrpSpPr>
        <p:grpSpPr>
          <a:xfrm>
            <a:off x="-218510" y="1191348"/>
            <a:ext cx="11763638" cy="8282425"/>
            <a:chOff x="0" y="0"/>
            <a:chExt cx="11763636" cy="8282424"/>
          </a:xfrm>
        </p:grpSpPr>
        <p:pic>
          <p:nvPicPr>
            <p:cNvPr id="405" name="sales.png" descr="sales.png"/>
            <p:cNvPicPr>
              <a:picLocks noChangeAspect="1"/>
            </p:cNvPicPr>
            <p:nvPr/>
          </p:nvPicPr>
          <p:blipFill>
            <a:blip r:embed="rId2">
              <a:extLst/>
            </a:blip>
            <a:stretch>
              <a:fillRect/>
            </a:stretch>
          </p:blipFill>
          <p:spPr>
            <a:xfrm>
              <a:off x="298450" y="298450"/>
              <a:ext cx="11166737" cy="7685525"/>
            </a:xfrm>
            <a:prstGeom prst="rect">
              <a:avLst/>
            </a:prstGeom>
            <a:ln>
              <a:noFill/>
            </a:ln>
            <a:effectLst/>
          </p:spPr>
        </p:pic>
        <p:pic>
          <p:nvPicPr>
            <p:cNvPr id="404" name="sales.png" descr="sales.png"/>
            <p:cNvPicPr>
              <a:picLocks noChangeAspect="0"/>
            </p:cNvPicPr>
            <p:nvPr/>
          </p:nvPicPr>
          <p:blipFill>
            <a:blip r:embed="rId3">
              <a:extLst/>
            </a:blip>
            <a:stretch>
              <a:fillRect/>
            </a:stretch>
          </p:blipFill>
          <p:spPr>
            <a:xfrm>
              <a:off x="0" y="0"/>
              <a:ext cx="11763637" cy="8282425"/>
            </a:xfrm>
            <a:prstGeom prst="rect">
              <a:avLst/>
            </a:prstGeom>
            <a:effectLst/>
          </p:spPr>
        </p:pic>
      </p:grpSp>
      <p:grpSp>
        <p:nvGrpSpPr>
          <p:cNvPr id="409" name="Screen Shot 2023-04-06 at 3.38.16 PM.png"/>
          <p:cNvGrpSpPr/>
          <p:nvPr/>
        </p:nvGrpSpPr>
        <p:grpSpPr>
          <a:xfrm>
            <a:off x="10425373" y="4663092"/>
            <a:ext cx="14170485" cy="8787549"/>
            <a:chOff x="0" y="0"/>
            <a:chExt cx="14170483" cy="8787547"/>
          </a:xfrm>
        </p:grpSpPr>
        <p:pic>
          <p:nvPicPr>
            <p:cNvPr id="408" name="Screen Shot 2023-04-06 at 3.38.16 PM.png" descr="Screen Shot 2023-04-06 at 3.38.16 PM.png"/>
            <p:cNvPicPr>
              <a:picLocks noChangeAspect="1"/>
            </p:cNvPicPr>
            <p:nvPr/>
          </p:nvPicPr>
          <p:blipFill>
            <a:blip r:embed="rId4">
              <a:extLst/>
            </a:blip>
            <a:stretch>
              <a:fillRect/>
            </a:stretch>
          </p:blipFill>
          <p:spPr>
            <a:xfrm>
              <a:off x="298450" y="298450"/>
              <a:ext cx="13573584" cy="8190648"/>
            </a:xfrm>
            <a:prstGeom prst="rect">
              <a:avLst/>
            </a:prstGeom>
            <a:ln>
              <a:noFill/>
            </a:ln>
            <a:effectLst/>
          </p:spPr>
        </p:pic>
        <p:pic>
          <p:nvPicPr>
            <p:cNvPr id="407" name="Screen Shot 2023-04-06 at 3.38.16 PM.png" descr="Screen Shot 2023-04-06 at 3.38.16 PM.png"/>
            <p:cNvPicPr>
              <a:picLocks noChangeAspect="0"/>
            </p:cNvPicPr>
            <p:nvPr/>
          </p:nvPicPr>
          <p:blipFill>
            <a:blip r:embed="rId5">
              <a:extLst/>
            </a:blip>
            <a:stretch>
              <a:fillRect/>
            </a:stretch>
          </p:blipFill>
          <p:spPr>
            <a:xfrm>
              <a:off x="0" y="0"/>
              <a:ext cx="14170484" cy="8787548"/>
            </a:xfrm>
            <a:prstGeom prst="rect">
              <a:avLst/>
            </a:prstGeom>
            <a:effectLst/>
          </p:spPr>
        </p:pic>
      </p:grpSp>
      <p:grpSp>
        <p:nvGrpSpPr>
          <p:cNvPr id="412" name="Heteroscedasticity is present = not constant over time"/>
          <p:cNvGrpSpPr/>
          <p:nvPr/>
        </p:nvGrpSpPr>
        <p:grpSpPr>
          <a:xfrm>
            <a:off x="12852054" y="1719317"/>
            <a:ext cx="10676130" cy="2500631"/>
            <a:chOff x="0" y="0"/>
            <a:chExt cx="10676128" cy="2500629"/>
          </a:xfrm>
        </p:grpSpPr>
        <p:sp>
          <p:nvSpPr>
            <p:cNvPr id="411" name="Heteroscedasticity is present = not constant over time"/>
            <p:cNvSpPr txBox="1"/>
            <p:nvPr/>
          </p:nvSpPr>
          <p:spPr>
            <a:xfrm>
              <a:off x="222250" y="222250"/>
              <a:ext cx="10231629" cy="205613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5000">
                  <a:solidFill>
                    <a:schemeClr val="accent2">
                      <a:hueOff val="-64239"/>
                      <a:satOff val="43864"/>
                      <a:lumOff val="-49908"/>
                    </a:schemeClr>
                  </a:solidFill>
                  <a:latin typeface="Snell Roundhand"/>
                  <a:ea typeface="Snell Roundhand"/>
                  <a:cs typeface="Snell Roundhand"/>
                  <a:sym typeface="Snell Roundhand"/>
                </a:defRPr>
              </a:lvl1pPr>
            </a:lstStyle>
            <a:p>
              <a:pPr/>
              <a:r>
                <a:t>Heteroscedasticity is present = not constant over time</a:t>
              </a:r>
            </a:p>
          </p:txBody>
        </p:sp>
        <p:pic>
          <p:nvPicPr>
            <p:cNvPr id="410" name="Heteroscedasticity is present = not constant over time Heteroscedasticity is present = not constant over time" descr="Heteroscedasticity is present = not constant over time Heteroscedasticity is present = not constant over time"/>
            <p:cNvPicPr>
              <a:picLocks noChangeAspect="0"/>
            </p:cNvPicPr>
            <p:nvPr/>
          </p:nvPicPr>
          <p:blipFill>
            <a:blip r:embed="rId6">
              <a:extLst/>
            </a:blip>
            <a:stretch>
              <a:fillRect/>
            </a:stretch>
          </p:blipFill>
          <p:spPr>
            <a:xfrm>
              <a:off x="0" y="0"/>
              <a:ext cx="10676129" cy="2500630"/>
            </a:xfrm>
            <a:prstGeom prst="rect">
              <a:avLst/>
            </a:prstGeom>
            <a:effectLst/>
          </p:spPr>
        </p:pic>
      </p:grpSp>
      <p:grpSp>
        <p:nvGrpSpPr>
          <p:cNvPr id="415" name="This is normal.."/>
          <p:cNvGrpSpPr/>
          <p:nvPr/>
        </p:nvGrpSpPr>
        <p:grpSpPr>
          <a:xfrm>
            <a:off x="674748" y="10269486"/>
            <a:ext cx="9297883" cy="1780541"/>
            <a:chOff x="0" y="0"/>
            <a:chExt cx="9297882" cy="1780539"/>
          </a:xfrm>
        </p:grpSpPr>
        <p:sp>
          <p:nvSpPr>
            <p:cNvPr id="414" name="This is normal.."/>
            <p:cNvSpPr txBox="1"/>
            <p:nvPr/>
          </p:nvSpPr>
          <p:spPr>
            <a:xfrm>
              <a:off x="222250" y="222250"/>
              <a:ext cx="8853383" cy="133604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5000">
                  <a:solidFill>
                    <a:schemeClr val="accent2">
                      <a:hueOff val="-64239"/>
                      <a:satOff val="43864"/>
                      <a:lumOff val="-49908"/>
                    </a:schemeClr>
                  </a:solidFill>
                  <a:latin typeface="Snell Roundhand"/>
                  <a:ea typeface="Snell Roundhand"/>
                  <a:cs typeface="Snell Roundhand"/>
                  <a:sym typeface="Snell Roundhand"/>
                </a:defRPr>
              </a:lvl1pPr>
            </a:lstStyle>
            <a:p>
              <a:pPr/>
              <a:r>
                <a:t>This is normal..</a:t>
              </a:r>
            </a:p>
          </p:txBody>
        </p:sp>
        <p:pic>
          <p:nvPicPr>
            <p:cNvPr id="413" name="This is normal.. This is normal.." descr="This is normal.. This is normal.."/>
            <p:cNvPicPr>
              <a:picLocks noChangeAspect="0"/>
            </p:cNvPicPr>
            <p:nvPr/>
          </p:nvPicPr>
          <p:blipFill>
            <a:blip r:embed="rId7">
              <a:extLst/>
            </a:blip>
            <a:stretch>
              <a:fillRect/>
            </a:stretch>
          </p:blipFill>
          <p:spPr>
            <a:xfrm>
              <a:off x="0" y="0"/>
              <a:ext cx="9297883" cy="1780540"/>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17" name="Reasons Why?"/>
          <p:cNvSpPr txBox="1"/>
          <p:nvPr/>
        </p:nvSpPr>
        <p:spPr>
          <a:xfrm>
            <a:off x="4290578" y="2435779"/>
            <a:ext cx="6450077"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Reasons Why?</a:t>
            </a:r>
          </a:p>
        </p:txBody>
      </p:sp>
      <p:grpSp>
        <p:nvGrpSpPr>
          <p:cNvPr id="420" name="A. Marketing B. Store popularity C. Size of store ( less product variety) D. No access to latest products"/>
          <p:cNvGrpSpPr/>
          <p:nvPr/>
        </p:nvGrpSpPr>
        <p:grpSpPr>
          <a:xfrm>
            <a:off x="537284" y="4754696"/>
            <a:ext cx="13576155" cy="5459210"/>
            <a:chOff x="0" y="0"/>
            <a:chExt cx="13576154" cy="5459208"/>
          </a:xfrm>
        </p:grpSpPr>
        <p:sp>
          <p:nvSpPr>
            <p:cNvPr id="419" name="A. Marketing B. Store popularity C. Size of store ( less product variety) D. No access to latest products"/>
            <p:cNvSpPr txBox="1"/>
            <p:nvPr/>
          </p:nvSpPr>
          <p:spPr>
            <a:xfrm>
              <a:off x="260350" y="260349"/>
              <a:ext cx="13055455" cy="493851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nSpc>
                  <a:spcPct val="150000"/>
                </a:lnSpc>
                <a:defRPr b="1" sz="5500">
                  <a:solidFill>
                    <a:schemeClr val="accent2">
                      <a:hueOff val="-64239"/>
                      <a:satOff val="43864"/>
                      <a:lumOff val="-49908"/>
                    </a:schemeClr>
                  </a:solidFill>
                  <a:latin typeface="Times New Roman"/>
                  <a:ea typeface="Times New Roman"/>
                  <a:cs typeface="Times New Roman"/>
                  <a:sym typeface="Times New Roman"/>
                </a:defRPr>
              </a:pPr>
              <a:r>
                <a:t>A. Marketing</a:t>
              </a:r>
              <a:br/>
              <a:r>
                <a:t>B. Store popularity</a:t>
              </a:r>
              <a:br/>
              <a:r>
                <a:t>C. Size of store ( less product variety)</a:t>
              </a:r>
              <a:br/>
              <a:r>
                <a:t>D. No access to latest products</a:t>
              </a:r>
            </a:p>
          </p:txBody>
        </p:sp>
        <p:pic>
          <p:nvPicPr>
            <p:cNvPr id="418" name="A. Marketing B. Store popularity C. Size of store ( less product variety) D. No access to latest products A. Marketing B. Store popularity C. Size of store ( less product variety) D. No access to latest products" descr="A. Marketing B. Store popularity C. Size of store ( less product variety) D. No access to latest products A. Marketing B. Store popularity C. Size of store ( less product variety) D. No access to latest products"/>
            <p:cNvPicPr>
              <a:picLocks noChangeAspect="0"/>
            </p:cNvPicPr>
            <p:nvPr/>
          </p:nvPicPr>
          <p:blipFill>
            <a:blip r:embed="rId2">
              <a:extLst/>
            </a:blip>
            <a:stretch>
              <a:fillRect/>
            </a:stretch>
          </p:blipFill>
          <p:spPr>
            <a:xfrm>
              <a:off x="0" y="-1"/>
              <a:ext cx="13576155" cy="5459210"/>
            </a:xfrm>
            <a:prstGeom prst="rect">
              <a:avLst/>
            </a:prstGeom>
            <a:effectLst/>
          </p:spPr>
        </p:pic>
      </p:grpSp>
      <p:pic>
        <p:nvPicPr>
          <p:cNvPr id="421" name="Image" descr="Image"/>
          <p:cNvPicPr>
            <a:picLocks noChangeAspect="1"/>
          </p:cNvPicPr>
          <p:nvPr/>
        </p:nvPicPr>
        <p:blipFill>
          <a:blip r:embed="rId3">
            <a:extLst/>
          </a:blip>
          <a:srcRect l="5605" t="6009" r="5237" b="6313"/>
          <a:stretch>
            <a:fillRect/>
          </a:stretch>
        </p:blipFill>
        <p:spPr>
          <a:xfrm>
            <a:off x="13330296" y="600489"/>
            <a:ext cx="10605378" cy="12515159"/>
          </a:xfrm>
          <a:custGeom>
            <a:avLst/>
            <a:gdLst/>
            <a:ahLst/>
            <a:cxnLst>
              <a:cxn ang="0">
                <a:pos x="wd2" y="hd2"/>
              </a:cxn>
              <a:cxn ang="5400000">
                <a:pos x="wd2" y="hd2"/>
              </a:cxn>
              <a:cxn ang="10800000">
                <a:pos x="wd2" y="hd2"/>
              </a:cxn>
              <a:cxn ang="16200000">
                <a:pos x="wd2" y="hd2"/>
              </a:cxn>
            </a:cxnLst>
            <a:rect l="0" t="0" r="r" b="b"/>
            <a:pathLst>
              <a:path w="21577" h="21338" fill="norm" stroke="1" extrusionOk="0">
                <a:moveTo>
                  <a:pt x="7845" y="2"/>
                </a:moveTo>
                <a:cubicBezTo>
                  <a:pt x="7395" y="19"/>
                  <a:pt x="6851" y="213"/>
                  <a:pt x="6014" y="617"/>
                </a:cubicBezTo>
                <a:cubicBezTo>
                  <a:pt x="4472" y="1361"/>
                  <a:pt x="4049" y="1697"/>
                  <a:pt x="4049" y="2172"/>
                </a:cubicBezTo>
                <a:cubicBezTo>
                  <a:pt x="4049" y="2555"/>
                  <a:pt x="4491" y="3831"/>
                  <a:pt x="4705" y="4063"/>
                </a:cubicBezTo>
                <a:cubicBezTo>
                  <a:pt x="4772" y="4137"/>
                  <a:pt x="5011" y="4262"/>
                  <a:pt x="5235" y="4340"/>
                </a:cubicBezTo>
                <a:cubicBezTo>
                  <a:pt x="5609" y="4471"/>
                  <a:pt x="5636" y="4509"/>
                  <a:pt x="5562" y="4819"/>
                </a:cubicBezTo>
                <a:cubicBezTo>
                  <a:pt x="5446" y="5303"/>
                  <a:pt x="5447" y="6415"/>
                  <a:pt x="5565" y="7815"/>
                </a:cubicBezTo>
                <a:cubicBezTo>
                  <a:pt x="5661" y="8957"/>
                  <a:pt x="5649" y="9083"/>
                  <a:pt x="5359" y="9869"/>
                </a:cubicBezTo>
                <a:cubicBezTo>
                  <a:pt x="5102" y="10563"/>
                  <a:pt x="4809" y="12145"/>
                  <a:pt x="4886" y="12423"/>
                </a:cubicBezTo>
                <a:cubicBezTo>
                  <a:pt x="4897" y="12464"/>
                  <a:pt x="4768" y="12668"/>
                  <a:pt x="4598" y="12877"/>
                </a:cubicBezTo>
                <a:cubicBezTo>
                  <a:pt x="3957" y="13666"/>
                  <a:pt x="3708" y="14915"/>
                  <a:pt x="3977" y="15989"/>
                </a:cubicBezTo>
                <a:cubicBezTo>
                  <a:pt x="4202" y="16888"/>
                  <a:pt x="4737" y="17628"/>
                  <a:pt x="5581" y="18206"/>
                </a:cubicBezTo>
                <a:lnTo>
                  <a:pt x="6150" y="18595"/>
                </a:lnTo>
                <a:lnTo>
                  <a:pt x="5655" y="19017"/>
                </a:lnTo>
                <a:cubicBezTo>
                  <a:pt x="5002" y="19573"/>
                  <a:pt x="4895" y="19998"/>
                  <a:pt x="5320" y="20353"/>
                </a:cubicBezTo>
                <a:cubicBezTo>
                  <a:pt x="5592" y="20580"/>
                  <a:pt x="5742" y="20616"/>
                  <a:pt x="6418" y="20616"/>
                </a:cubicBezTo>
                <a:cubicBezTo>
                  <a:pt x="7091" y="20616"/>
                  <a:pt x="7240" y="20580"/>
                  <a:pt x="7485" y="20362"/>
                </a:cubicBezTo>
                <a:cubicBezTo>
                  <a:pt x="7827" y="20059"/>
                  <a:pt x="7980" y="20109"/>
                  <a:pt x="7980" y="20524"/>
                </a:cubicBezTo>
                <a:cubicBezTo>
                  <a:pt x="7980" y="20713"/>
                  <a:pt x="8096" y="20928"/>
                  <a:pt x="8282" y="21083"/>
                </a:cubicBezTo>
                <a:cubicBezTo>
                  <a:pt x="8889" y="21591"/>
                  <a:pt x="9919" y="21308"/>
                  <a:pt x="10272" y="20537"/>
                </a:cubicBezTo>
                <a:cubicBezTo>
                  <a:pt x="10440" y="20169"/>
                  <a:pt x="10453" y="19989"/>
                  <a:pt x="10347" y="19506"/>
                </a:cubicBezTo>
                <a:cubicBezTo>
                  <a:pt x="10276" y="19185"/>
                  <a:pt x="10243" y="18887"/>
                  <a:pt x="10274" y="18844"/>
                </a:cubicBezTo>
                <a:cubicBezTo>
                  <a:pt x="10351" y="18736"/>
                  <a:pt x="11391" y="18748"/>
                  <a:pt x="11473" y="18859"/>
                </a:cubicBezTo>
                <a:cubicBezTo>
                  <a:pt x="11510" y="18909"/>
                  <a:pt x="11484" y="19202"/>
                  <a:pt x="11415" y="19511"/>
                </a:cubicBezTo>
                <a:cubicBezTo>
                  <a:pt x="11251" y="20254"/>
                  <a:pt x="11452" y="20779"/>
                  <a:pt x="12022" y="21100"/>
                </a:cubicBezTo>
                <a:cubicBezTo>
                  <a:pt x="12835" y="21557"/>
                  <a:pt x="13754" y="21281"/>
                  <a:pt x="13754" y="20578"/>
                </a:cubicBezTo>
                <a:cubicBezTo>
                  <a:pt x="13754" y="20110"/>
                  <a:pt x="13854" y="20068"/>
                  <a:pt x="14272" y="20362"/>
                </a:cubicBezTo>
                <a:cubicBezTo>
                  <a:pt x="14558" y="20563"/>
                  <a:pt x="14770" y="20616"/>
                  <a:pt x="15293" y="20616"/>
                </a:cubicBezTo>
                <a:cubicBezTo>
                  <a:pt x="15657" y="20616"/>
                  <a:pt x="16096" y="20562"/>
                  <a:pt x="16270" y="20496"/>
                </a:cubicBezTo>
                <a:cubicBezTo>
                  <a:pt x="16590" y="20373"/>
                  <a:pt x="16782" y="20014"/>
                  <a:pt x="16664" y="19756"/>
                </a:cubicBezTo>
                <a:cubicBezTo>
                  <a:pt x="16546" y="19500"/>
                  <a:pt x="16831" y="19382"/>
                  <a:pt x="17148" y="19556"/>
                </a:cubicBezTo>
                <a:cubicBezTo>
                  <a:pt x="17307" y="19643"/>
                  <a:pt x="17519" y="19688"/>
                  <a:pt x="17619" y="19656"/>
                </a:cubicBezTo>
                <a:cubicBezTo>
                  <a:pt x="17719" y="19624"/>
                  <a:pt x="17828" y="19637"/>
                  <a:pt x="17864" y="19685"/>
                </a:cubicBezTo>
                <a:cubicBezTo>
                  <a:pt x="17958" y="19813"/>
                  <a:pt x="19148" y="19777"/>
                  <a:pt x="19121" y="19647"/>
                </a:cubicBezTo>
                <a:cubicBezTo>
                  <a:pt x="19108" y="19587"/>
                  <a:pt x="19305" y="19524"/>
                  <a:pt x="19558" y="19506"/>
                </a:cubicBezTo>
                <a:cubicBezTo>
                  <a:pt x="19812" y="19489"/>
                  <a:pt x="20019" y="19430"/>
                  <a:pt x="20019" y="19376"/>
                </a:cubicBezTo>
                <a:cubicBezTo>
                  <a:pt x="20019" y="19321"/>
                  <a:pt x="20157" y="19224"/>
                  <a:pt x="20326" y="19160"/>
                </a:cubicBezTo>
                <a:cubicBezTo>
                  <a:pt x="20495" y="19095"/>
                  <a:pt x="20633" y="18979"/>
                  <a:pt x="20633" y="18902"/>
                </a:cubicBezTo>
                <a:cubicBezTo>
                  <a:pt x="20633" y="18825"/>
                  <a:pt x="20719" y="18733"/>
                  <a:pt x="20825" y="18700"/>
                </a:cubicBezTo>
                <a:cubicBezTo>
                  <a:pt x="20930" y="18666"/>
                  <a:pt x="20989" y="18579"/>
                  <a:pt x="20955" y="18505"/>
                </a:cubicBezTo>
                <a:cubicBezTo>
                  <a:pt x="20922" y="18432"/>
                  <a:pt x="21033" y="18296"/>
                  <a:pt x="21203" y="18203"/>
                </a:cubicBezTo>
                <a:cubicBezTo>
                  <a:pt x="21393" y="18099"/>
                  <a:pt x="21486" y="17974"/>
                  <a:pt x="21442" y="17879"/>
                </a:cubicBezTo>
                <a:cubicBezTo>
                  <a:pt x="21403" y="17795"/>
                  <a:pt x="21431" y="17633"/>
                  <a:pt x="21504" y="17520"/>
                </a:cubicBezTo>
                <a:cubicBezTo>
                  <a:pt x="21576" y="17407"/>
                  <a:pt x="21599" y="17237"/>
                  <a:pt x="21554" y="17143"/>
                </a:cubicBezTo>
                <a:cubicBezTo>
                  <a:pt x="21510" y="17048"/>
                  <a:pt x="21455" y="16734"/>
                  <a:pt x="21433" y="16445"/>
                </a:cubicBezTo>
                <a:cubicBezTo>
                  <a:pt x="21392" y="15916"/>
                  <a:pt x="21194" y="15500"/>
                  <a:pt x="20910" y="15348"/>
                </a:cubicBezTo>
                <a:cubicBezTo>
                  <a:pt x="20826" y="15303"/>
                  <a:pt x="20756" y="15199"/>
                  <a:pt x="20756" y="15117"/>
                </a:cubicBezTo>
                <a:cubicBezTo>
                  <a:pt x="20756" y="15035"/>
                  <a:pt x="20677" y="14968"/>
                  <a:pt x="20579" y="14968"/>
                </a:cubicBezTo>
                <a:cubicBezTo>
                  <a:pt x="20482" y="14968"/>
                  <a:pt x="20315" y="14865"/>
                  <a:pt x="20210" y="14740"/>
                </a:cubicBezTo>
                <a:cubicBezTo>
                  <a:pt x="20105" y="14614"/>
                  <a:pt x="20019" y="14557"/>
                  <a:pt x="20019" y="14612"/>
                </a:cubicBezTo>
                <a:cubicBezTo>
                  <a:pt x="20018" y="14667"/>
                  <a:pt x="19827" y="14538"/>
                  <a:pt x="19595" y="14326"/>
                </a:cubicBezTo>
                <a:cubicBezTo>
                  <a:pt x="19362" y="14114"/>
                  <a:pt x="19121" y="13941"/>
                  <a:pt x="19058" y="13941"/>
                </a:cubicBezTo>
                <a:cubicBezTo>
                  <a:pt x="18995" y="13941"/>
                  <a:pt x="18853" y="13838"/>
                  <a:pt x="18743" y="13710"/>
                </a:cubicBezTo>
                <a:cubicBezTo>
                  <a:pt x="18556" y="13495"/>
                  <a:pt x="18545" y="13493"/>
                  <a:pt x="18572" y="13685"/>
                </a:cubicBezTo>
                <a:cubicBezTo>
                  <a:pt x="18587" y="13798"/>
                  <a:pt x="18558" y="13947"/>
                  <a:pt x="18506" y="14016"/>
                </a:cubicBezTo>
                <a:cubicBezTo>
                  <a:pt x="18453" y="14086"/>
                  <a:pt x="18468" y="14232"/>
                  <a:pt x="18539" y="14342"/>
                </a:cubicBezTo>
                <a:cubicBezTo>
                  <a:pt x="18609" y="14453"/>
                  <a:pt x="18633" y="14615"/>
                  <a:pt x="18593" y="14704"/>
                </a:cubicBezTo>
                <a:cubicBezTo>
                  <a:pt x="18552" y="14793"/>
                  <a:pt x="18561" y="14946"/>
                  <a:pt x="18612" y="15045"/>
                </a:cubicBezTo>
                <a:cubicBezTo>
                  <a:pt x="18994" y="15782"/>
                  <a:pt x="18832" y="16902"/>
                  <a:pt x="18364" y="16752"/>
                </a:cubicBezTo>
                <a:cubicBezTo>
                  <a:pt x="18275" y="16723"/>
                  <a:pt x="18163" y="16752"/>
                  <a:pt x="18116" y="16816"/>
                </a:cubicBezTo>
                <a:cubicBezTo>
                  <a:pt x="17958" y="17029"/>
                  <a:pt x="17562" y="16626"/>
                  <a:pt x="17676" y="16370"/>
                </a:cubicBezTo>
                <a:cubicBezTo>
                  <a:pt x="17879" y="15915"/>
                  <a:pt x="17942" y="14970"/>
                  <a:pt x="17809" y="14358"/>
                </a:cubicBezTo>
                <a:cubicBezTo>
                  <a:pt x="17649" y="13620"/>
                  <a:pt x="17251" y="12796"/>
                  <a:pt x="16998" y="12677"/>
                </a:cubicBezTo>
                <a:cubicBezTo>
                  <a:pt x="16900" y="12631"/>
                  <a:pt x="16845" y="12560"/>
                  <a:pt x="16875" y="12518"/>
                </a:cubicBezTo>
                <a:cubicBezTo>
                  <a:pt x="16977" y="12381"/>
                  <a:pt x="16591" y="10261"/>
                  <a:pt x="16392" y="9864"/>
                </a:cubicBezTo>
                <a:cubicBezTo>
                  <a:pt x="16140" y="9360"/>
                  <a:pt x="16137" y="8264"/>
                  <a:pt x="16386" y="7688"/>
                </a:cubicBezTo>
                <a:cubicBezTo>
                  <a:pt x="16493" y="7440"/>
                  <a:pt x="16638" y="6821"/>
                  <a:pt x="16707" y="6313"/>
                </a:cubicBezTo>
                <a:cubicBezTo>
                  <a:pt x="16847" y="5274"/>
                  <a:pt x="16874" y="5213"/>
                  <a:pt x="17185" y="5213"/>
                </a:cubicBezTo>
                <a:cubicBezTo>
                  <a:pt x="17487" y="5213"/>
                  <a:pt x="18020" y="4847"/>
                  <a:pt x="18125" y="4568"/>
                </a:cubicBezTo>
                <a:cubicBezTo>
                  <a:pt x="18173" y="4442"/>
                  <a:pt x="18341" y="4179"/>
                  <a:pt x="18501" y="3982"/>
                </a:cubicBezTo>
                <a:cubicBezTo>
                  <a:pt x="18708" y="3726"/>
                  <a:pt x="18791" y="3481"/>
                  <a:pt x="18791" y="3117"/>
                </a:cubicBezTo>
                <a:cubicBezTo>
                  <a:pt x="18791" y="2558"/>
                  <a:pt x="18961" y="2731"/>
                  <a:pt x="17010" y="1313"/>
                </a:cubicBezTo>
                <a:cubicBezTo>
                  <a:pt x="16016" y="590"/>
                  <a:pt x="15484" y="424"/>
                  <a:pt x="14783" y="616"/>
                </a:cubicBezTo>
                <a:cubicBezTo>
                  <a:pt x="14364" y="731"/>
                  <a:pt x="14217" y="718"/>
                  <a:pt x="13449" y="500"/>
                </a:cubicBezTo>
                <a:cubicBezTo>
                  <a:pt x="12495" y="228"/>
                  <a:pt x="10548" y="105"/>
                  <a:pt x="9579" y="255"/>
                </a:cubicBezTo>
                <a:cubicBezTo>
                  <a:pt x="9141" y="323"/>
                  <a:pt x="8940" y="301"/>
                  <a:pt x="8596" y="151"/>
                </a:cubicBezTo>
                <a:cubicBezTo>
                  <a:pt x="8350" y="44"/>
                  <a:pt x="8115" y="-9"/>
                  <a:pt x="7845" y="2"/>
                </a:cubicBezTo>
                <a:close/>
                <a:moveTo>
                  <a:pt x="1865" y="3579"/>
                </a:moveTo>
                <a:cubicBezTo>
                  <a:pt x="1215" y="3609"/>
                  <a:pt x="544" y="3885"/>
                  <a:pt x="223" y="4389"/>
                </a:cubicBezTo>
                <a:cubicBezTo>
                  <a:pt x="73" y="4625"/>
                  <a:pt x="-1" y="4910"/>
                  <a:pt x="0" y="5176"/>
                </a:cubicBezTo>
                <a:cubicBezTo>
                  <a:pt x="2" y="5441"/>
                  <a:pt x="79" y="5686"/>
                  <a:pt x="230" y="5843"/>
                </a:cubicBezTo>
                <a:cubicBezTo>
                  <a:pt x="520" y="6141"/>
                  <a:pt x="701" y="6027"/>
                  <a:pt x="507" y="5670"/>
                </a:cubicBezTo>
                <a:cubicBezTo>
                  <a:pt x="428" y="5526"/>
                  <a:pt x="364" y="5250"/>
                  <a:pt x="364" y="5057"/>
                </a:cubicBezTo>
                <a:cubicBezTo>
                  <a:pt x="364" y="4388"/>
                  <a:pt x="1418" y="3716"/>
                  <a:pt x="2258" y="3851"/>
                </a:cubicBezTo>
                <a:cubicBezTo>
                  <a:pt x="2663" y="3915"/>
                  <a:pt x="3189" y="4431"/>
                  <a:pt x="3189" y="4763"/>
                </a:cubicBezTo>
                <a:cubicBezTo>
                  <a:pt x="3189" y="5058"/>
                  <a:pt x="2922" y="5528"/>
                  <a:pt x="2645" y="5720"/>
                </a:cubicBezTo>
                <a:cubicBezTo>
                  <a:pt x="2386" y="5900"/>
                  <a:pt x="2399" y="5966"/>
                  <a:pt x="2770" y="6334"/>
                </a:cubicBezTo>
                <a:cubicBezTo>
                  <a:pt x="2945" y="6508"/>
                  <a:pt x="3139" y="6650"/>
                  <a:pt x="3200" y="6650"/>
                </a:cubicBezTo>
                <a:cubicBezTo>
                  <a:pt x="3374" y="6650"/>
                  <a:pt x="3332" y="6429"/>
                  <a:pt x="3123" y="6235"/>
                </a:cubicBezTo>
                <a:cubicBezTo>
                  <a:pt x="2951" y="6077"/>
                  <a:pt x="2963" y="6015"/>
                  <a:pt x="3245" y="5570"/>
                </a:cubicBezTo>
                <a:cubicBezTo>
                  <a:pt x="3602" y="5010"/>
                  <a:pt x="3630" y="4735"/>
                  <a:pt x="3383" y="4240"/>
                </a:cubicBezTo>
                <a:cubicBezTo>
                  <a:pt x="3144" y="3763"/>
                  <a:pt x="2515" y="3548"/>
                  <a:pt x="1865" y="3579"/>
                </a:cubicBezTo>
                <a:close/>
                <a:moveTo>
                  <a:pt x="3926" y="6753"/>
                </a:moveTo>
                <a:cubicBezTo>
                  <a:pt x="3520" y="6753"/>
                  <a:pt x="3312" y="6927"/>
                  <a:pt x="3312" y="7266"/>
                </a:cubicBezTo>
                <a:cubicBezTo>
                  <a:pt x="3312" y="7413"/>
                  <a:pt x="3378" y="7589"/>
                  <a:pt x="3459" y="7657"/>
                </a:cubicBezTo>
                <a:cubicBezTo>
                  <a:pt x="3649" y="7816"/>
                  <a:pt x="4203" y="7816"/>
                  <a:pt x="4393" y="7657"/>
                </a:cubicBezTo>
                <a:cubicBezTo>
                  <a:pt x="4474" y="7589"/>
                  <a:pt x="4541" y="7413"/>
                  <a:pt x="4541" y="7266"/>
                </a:cubicBezTo>
                <a:cubicBezTo>
                  <a:pt x="4541" y="6927"/>
                  <a:pt x="4332" y="6753"/>
                  <a:pt x="3926" y="6753"/>
                </a:cubicBezTo>
                <a:close/>
              </a:path>
            </a:pathLst>
          </a:cu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25" name="Image Gallery"/>
          <p:cNvGrpSpPr/>
          <p:nvPr/>
        </p:nvGrpSpPr>
        <p:grpSpPr>
          <a:xfrm>
            <a:off x="2057400" y="463550"/>
            <a:ext cx="20269200" cy="13462000"/>
            <a:chOff x="0" y="0"/>
            <a:chExt cx="20269200" cy="13462000"/>
          </a:xfrm>
        </p:grpSpPr>
        <p:pic>
          <p:nvPicPr>
            <p:cNvPr id="423" name="country rating vs rebuy.png" descr="country rating vs rebuy.png"/>
            <p:cNvPicPr>
              <a:picLocks noChangeAspect="1"/>
            </p:cNvPicPr>
            <p:nvPr/>
          </p:nvPicPr>
          <p:blipFill>
            <a:blip r:embed="rId2">
              <a:extLst/>
            </a:blip>
            <a:srcRect l="0" t="257" r="0" b="257"/>
            <a:stretch>
              <a:fillRect/>
            </a:stretch>
          </p:blipFill>
          <p:spPr>
            <a:xfrm>
              <a:off x="0" y="0"/>
              <a:ext cx="20269200" cy="12788900"/>
            </a:xfrm>
            <a:prstGeom prst="rect">
              <a:avLst/>
            </a:prstGeom>
            <a:ln w="12700" cap="flat">
              <a:noFill/>
              <a:miter lim="400000"/>
            </a:ln>
            <a:effectLst/>
          </p:spPr>
        </p:pic>
        <p:sp>
          <p:nvSpPr>
            <p:cNvPr id="424" name="Caption"/>
            <p:cNvSpPr/>
            <p:nvPr/>
          </p:nvSpPr>
          <p:spPr>
            <a:xfrm>
              <a:off x="0" y="12865100"/>
              <a:ext cx="20269200" cy="596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grpSp>
        <p:nvGrpSpPr>
          <p:cNvPr id="428" name="As the rating decreases the rebuy is also affected and declines.…"/>
          <p:cNvGrpSpPr/>
          <p:nvPr/>
        </p:nvGrpSpPr>
        <p:grpSpPr>
          <a:xfrm>
            <a:off x="16757659" y="3731984"/>
            <a:ext cx="5707242" cy="3596641"/>
            <a:chOff x="0" y="0"/>
            <a:chExt cx="5707241" cy="3596639"/>
          </a:xfrm>
        </p:grpSpPr>
        <p:sp>
          <p:nvSpPr>
            <p:cNvPr id="427" name="As the rating decreases the rebuy is also affected and declines.…"/>
            <p:cNvSpPr txBox="1"/>
            <p:nvPr/>
          </p:nvSpPr>
          <p:spPr>
            <a:xfrm>
              <a:off x="222250" y="222249"/>
              <a:ext cx="5262742" cy="3152141"/>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322262" indent="-322262">
                <a:buClr>
                  <a:schemeClr val="accent2">
                    <a:hueOff val="-64239"/>
                    <a:satOff val="43864"/>
                    <a:lumOff val="-49908"/>
                  </a:schemeClr>
                </a:buClr>
                <a:buSzPct val="100000"/>
                <a:buChar char="•"/>
                <a:defRPr>
                  <a:solidFill>
                    <a:schemeClr val="accent2">
                      <a:hueOff val="-64239"/>
                      <a:satOff val="43864"/>
                      <a:lumOff val="-49908"/>
                    </a:schemeClr>
                  </a:solidFill>
                </a:defRPr>
              </a:pPr>
              <a:r>
                <a:t>As the rating decreases the rebuy is also affected and declines.</a:t>
              </a:r>
            </a:p>
            <a:p>
              <a:pPr marL="322262" indent="-322262">
                <a:buClr>
                  <a:schemeClr val="accent2">
                    <a:hueOff val="-64239"/>
                    <a:satOff val="43864"/>
                    <a:lumOff val="-49908"/>
                  </a:schemeClr>
                </a:buClr>
                <a:buSzPct val="100000"/>
                <a:buChar char="•"/>
                <a:defRPr>
                  <a:solidFill>
                    <a:schemeClr val="accent2">
                      <a:hueOff val="-64239"/>
                      <a:satOff val="43864"/>
                      <a:lumOff val="-49908"/>
                    </a:schemeClr>
                  </a:solidFill>
                </a:defRPr>
              </a:pPr>
              <a:r>
                <a:t>As the rating increases the rebuy increases </a:t>
              </a:r>
            </a:p>
          </p:txBody>
        </p:sp>
        <p:pic>
          <p:nvPicPr>
            <p:cNvPr id="426" name="As the rating decreases the rebuy is also affected and declines.… As the rating decreases the rebuy is also affected and declines.As the rating increases the rebuy increases " descr="As the rating decreases the rebuy is also affected and declines.… As the rating decreases the rebuy is also affected and declines.As the rating increases the rebuy increases "/>
            <p:cNvPicPr>
              <a:picLocks noChangeAspect="0"/>
            </p:cNvPicPr>
            <p:nvPr/>
          </p:nvPicPr>
          <p:blipFill>
            <a:blip r:embed="rId3">
              <a:extLst/>
            </a:blip>
            <a:stretch>
              <a:fillRect/>
            </a:stretch>
          </p:blipFill>
          <p:spPr>
            <a:xfrm>
              <a:off x="0" y="0"/>
              <a:ext cx="5707242" cy="3596640"/>
            </a:xfrm>
            <a:prstGeom prst="rect">
              <a:avLst/>
            </a:prstGeom>
            <a:effectLst/>
          </p:spPr>
        </p:pic>
      </p:grpSp>
      <p:pic>
        <p:nvPicPr>
          <p:cNvPr id="429" name="Image" descr="Image"/>
          <p:cNvPicPr>
            <a:picLocks noChangeAspect="1"/>
          </p:cNvPicPr>
          <p:nvPr/>
        </p:nvPicPr>
        <p:blipFill>
          <a:blip r:embed="rId4">
            <a:extLst/>
          </a:blip>
          <a:srcRect l="9055" t="26" r="8555" b="100"/>
          <a:stretch>
            <a:fillRect/>
          </a:stretch>
        </p:blipFill>
        <p:spPr>
          <a:xfrm>
            <a:off x="17635500" y="7295817"/>
            <a:ext cx="4901803" cy="6458745"/>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8596" y="0"/>
                </a:moveTo>
                <a:cubicBezTo>
                  <a:pt x="6269" y="10"/>
                  <a:pt x="6155" y="39"/>
                  <a:pt x="5937" y="118"/>
                </a:cubicBezTo>
                <a:cubicBezTo>
                  <a:pt x="5749" y="186"/>
                  <a:pt x="5505" y="307"/>
                  <a:pt x="5393" y="388"/>
                </a:cubicBezTo>
                <a:cubicBezTo>
                  <a:pt x="5248" y="491"/>
                  <a:pt x="5085" y="539"/>
                  <a:pt x="4835" y="551"/>
                </a:cubicBezTo>
                <a:cubicBezTo>
                  <a:pt x="4160" y="583"/>
                  <a:pt x="3663" y="1051"/>
                  <a:pt x="3442" y="1862"/>
                </a:cubicBezTo>
                <a:cubicBezTo>
                  <a:pt x="3384" y="2076"/>
                  <a:pt x="3319" y="2726"/>
                  <a:pt x="3300" y="3306"/>
                </a:cubicBezTo>
                <a:cubicBezTo>
                  <a:pt x="3257" y="4572"/>
                  <a:pt x="3163" y="4901"/>
                  <a:pt x="2443" y="6332"/>
                </a:cubicBezTo>
                <a:cubicBezTo>
                  <a:pt x="2141" y="6932"/>
                  <a:pt x="1923" y="7462"/>
                  <a:pt x="1895" y="7665"/>
                </a:cubicBezTo>
                <a:cubicBezTo>
                  <a:pt x="1853" y="7968"/>
                  <a:pt x="1869" y="8018"/>
                  <a:pt x="2044" y="8173"/>
                </a:cubicBezTo>
                <a:cubicBezTo>
                  <a:pt x="2227" y="8335"/>
                  <a:pt x="2275" y="8346"/>
                  <a:pt x="2804" y="8346"/>
                </a:cubicBezTo>
                <a:cubicBezTo>
                  <a:pt x="3300" y="8346"/>
                  <a:pt x="3438" y="8320"/>
                  <a:pt x="3945" y="8128"/>
                </a:cubicBezTo>
                <a:cubicBezTo>
                  <a:pt x="4262" y="8008"/>
                  <a:pt x="4596" y="7868"/>
                  <a:pt x="4689" y="7816"/>
                </a:cubicBezTo>
                <a:cubicBezTo>
                  <a:pt x="4854" y="7723"/>
                  <a:pt x="4862" y="7728"/>
                  <a:pt x="5141" y="8151"/>
                </a:cubicBezTo>
                <a:cubicBezTo>
                  <a:pt x="5487" y="8676"/>
                  <a:pt x="5769" y="8968"/>
                  <a:pt x="6269" y="9316"/>
                </a:cubicBezTo>
                <a:lnTo>
                  <a:pt x="6651" y="9582"/>
                </a:lnTo>
                <a:lnTo>
                  <a:pt x="6187" y="9801"/>
                </a:lnTo>
                <a:cubicBezTo>
                  <a:pt x="5659" y="10049"/>
                  <a:pt x="5332" y="10336"/>
                  <a:pt x="5062" y="10788"/>
                </a:cubicBezTo>
                <a:cubicBezTo>
                  <a:pt x="4827" y="11182"/>
                  <a:pt x="4508" y="12022"/>
                  <a:pt x="4403" y="12520"/>
                </a:cubicBezTo>
                <a:cubicBezTo>
                  <a:pt x="4304" y="12996"/>
                  <a:pt x="4109" y="13289"/>
                  <a:pt x="3395" y="14039"/>
                </a:cubicBezTo>
                <a:cubicBezTo>
                  <a:pt x="3084" y="14365"/>
                  <a:pt x="2734" y="14755"/>
                  <a:pt x="2618" y="14905"/>
                </a:cubicBezTo>
                <a:cubicBezTo>
                  <a:pt x="2408" y="15177"/>
                  <a:pt x="2406" y="15177"/>
                  <a:pt x="2187" y="15091"/>
                </a:cubicBezTo>
                <a:cubicBezTo>
                  <a:pt x="1513" y="14825"/>
                  <a:pt x="869" y="13829"/>
                  <a:pt x="869" y="13054"/>
                </a:cubicBezTo>
                <a:cubicBezTo>
                  <a:pt x="869" y="12662"/>
                  <a:pt x="749" y="12605"/>
                  <a:pt x="496" y="12876"/>
                </a:cubicBezTo>
                <a:cubicBezTo>
                  <a:pt x="58" y="13345"/>
                  <a:pt x="-129" y="14393"/>
                  <a:pt x="96" y="15116"/>
                </a:cubicBezTo>
                <a:cubicBezTo>
                  <a:pt x="221" y="15518"/>
                  <a:pt x="653" y="16163"/>
                  <a:pt x="937" y="16371"/>
                </a:cubicBezTo>
                <a:cubicBezTo>
                  <a:pt x="1055" y="16457"/>
                  <a:pt x="1340" y="16601"/>
                  <a:pt x="1568" y="16690"/>
                </a:cubicBezTo>
                <a:cubicBezTo>
                  <a:pt x="1977" y="16852"/>
                  <a:pt x="1985" y="16860"/>
                  <a:pt x="2121" y="17260"/>
                </a:cubicBezTo>
                <a:cubicBezTo>
                  <a:pt x="2333" y="17885"/>
                  <a:pt x="2617" y="18268"/>
                  <a:pt x="3218" y="18732"/>
                </a:cubicBezTo>
                <a:cubicBezTo>
                  <a:pt x="3737" y="19133"/>
                  <a:pt x="3847" y="19184"/>
                  <a:pt x="5429" y="19771"/>
                </a:cubicBezTo>
                <a:cubicBezTo>
                  <a:pt x="6712" y="20247"/>
                  <a:pt x="7199" y="20459"/>
                  <a:pt x="7552" y="20697"/>
                </a:cubicBezTo>
                <a:cubicBezTo>
                  <a:pt x="8241" y="21163"/>
                  <a:pt x="8454" y="21275"/>
                  <a:pt x="8911" y="21417"/>
                </a:cubicBezTo>
                <a:cubicBezTo>
                  <a:pt x="9141" y="21488"/>
                  <a:pt x="9352" y="21563"/>
                  <a:pt x="9379" y="21584"/>
                </a:cubicBezTo>
                <a:cubicBezTo>
                  <a:pt x="9386" y="21590"/>
                  <a:pt x="9645" y="21595"/>
                  <a:pt x="10058" y="21600"/>
                </a:cubicBezTo>
                <a:lnTo>
                  <a:pt x="10399" y="21466"/>
                </a:lnTo>
                <a:cubicBezTo>
                  <a:pt x="10617" y="21380"/>
                  <a:pt x="10964" y="21166"/>
                  <a:pt x="11173" y="20992"/>
                </a:cubicBezTo>
                <a:cubicBezTo>
                  <a:pt x="11597" y="20638"/>
                  <a:pt x="12189" y="19776"/>
                  <a:pt x="12350" y="19277"/>
                </a:cubicBezTo>
                <a:cubicBezTo>
                  <a:pt x="12457" y="18944"/>
                  <a:pt x="12445" y="18954"/>
                  <a:pt x="13201" y="18594"/>
                </a:cubicBezTo>
                <a:lnTo>
                  <a:pt x="13467" y="18466"/>
                </a:lnTo>
                <a:lnTo>
                  <a:pt x="13690" y="18829"/>
                </a:lnTo>
                <a:cubicBezTo>
                  <a:pt x="13812" y="19028"/>
                  <a:pt x="14029" y="19280"/>
                  <a:pt x="14173" y="19390"/>
                </a:cubicBezTo>
                <a:cubicBezTo>
                  <a:pt x="14941" y="19976"/>
                  <a:pt x="16553" y="20102"/>
                  <a:pt x="17146" y="19624"/>
                </a:cubicBezTo>
                <a:cubicBezTo>
                  <a:pt x="17257" y="19534"/>
                  <a:pt x="17429" y="19445"/>
                  <a:pt x="17527" y="19426"/>
                </a:cubicBezTo>
                <a:cubicBezTo>
                  <a:pt x="17631" y="19406"/>
                  <a:pt x="17767" y="19297"/>
                  <a:pt x="17859" y="19160"/>
                </a:cubicBezTo>
                <a:cubicBezTo>
                  <a:pt x="18001" y="18948"/>
                  <a:pt x="18030" y="18933"/>
                  <a:pt x="18210" y="18985"/>
                </a:cubicBezTo>
                <a:cubicBezTo>
                  <a:pt x="19541" y="19371"/>
                  <a:pt x="21471" y="17871"/>
                  <a:pt x="21471" y="16452"/>
                </a:cubicBezTo>
                <a:cubicBezTo>
                  <a:pt x="21471" y="15968"/>
                  <a:pt x="21302" y="15716"/>
                  <a:pt x="20882" y="15574"/>
                </a:cubicBezTo>
                <a:cubicBezTo>
                  <a:pt x="20699" y="15513"/>
                  <a:pt x="20550" y="15438"/>
                  <a:pt x="20550" y="15408"/>
                </a:cubicBezTo>
                <a:cubicBezTo>
                  <a:pt x="20550" y="15301"/>
                  <a:pt x="20114" y="15190"/>
                  <a:pt x="19554" y="15156"/>
                </a:cubicBezTo>
                <a:cubicBezTo>
                  <a:pt x="18835" y="15112"/>
                  <a:pt x="18579" y="15196"/>
                  <a:pt x="18201" y="15597"/>
                </a:cubicBezTo>
                <a:cubicBezTo>
                  <a:pt x="18049" y="15758"/>
                  <a:pt x="17902" y="15873"/>
                  <a:pt x="17874" y="15852"/>
                </a:cubicBezTo>
                <a:cubicBezTo>
                  <a:pt x="17847" y="15830"/>
                  <a:pt x="17782" y="15660"/>
                  <a:pt x="17732" y="15472"/>
                </a:cubicBezTo>
                <a:cubicBezTo>
                  <a:pt x="17526" y="14704"/>
                  <a:pt x="16939" y="14100"/>
                  <a:pt x="16324" y="14025"/>
                </a:cubicBezTo>
                <a:cubicBezTo>
                  <a:pt x="15787" y="13960"/>
                  <a:pt x="15778" y="13945"/>
                  <a:pt x="15700" y="12983"/>
                </a:cubicBezTo>
                <a:cubicBezTo>
                  <a:pt x="15631" y="12149"/>
                  <a:pt x="15460" y="11330"/>
                  <a:pt x="15314" y="11121"/>
                </a:cubicBezTo>
                <a:cubicBezTo>
                  <a:pt x="15227" y="10997"/>
                  <a:pt x="15265" y="10980"/>
                  <a:pt x="15745" y="10929"/>
                </a:cubicBezTo>
                <a:cubicBezTo>
                  <a:pt x="16236" y="10876"/>
                  <a:pt x="16827" y="10673"/>
                  <a:pt x="17186" y="10432"/>
                </a:cubicBezTo>
                <a:cubicBezTo>
                  <a:pt x="17529" y="10203"/>
                  <a:pt x="17894" y="9660"/>
                  <a:pt x="18012" y="9209"/>
                </a:cubicBezTo>
                <a:cubicBezTo>
                  <a:pt x="18305" y="8084"/>
                  <a:pt x="18491" y="7637"/>
                  <a:pt x="18637" y="7706"/>
                </a:cubicBezTo>
                <a:cubicBezTo>
                  <a:pt x="18689" y="7731"/>
                  <a:pt x="18701" y="7836"/>
                  <a:pt x="18669" y="7988"/>
                </a:cubicBezTo>
                <a:cubicBezTo>
                  <a:pt x="18328" y="9570"/>
                  <a:pt x="18564" y="10578"/>
                  <a:pt x="19411" y="11158"/>
                </a:cubicBezTo>
                <a:cubicBezTo>
                  <a:pt x="20313" y="11777"/>
                  <a:pt x="20812" y="11603"/>
                  <a:pt x="21134" y="10560"/>
                </a:cubicBezTo>
                <a:cubicBezTo>
                  <a:pt x="21280" y="10086"/>
                  <a:pt x="21246" y="8990"/>
                  <a:pt x="21047" y="7702"/>
                </a:cubicBezTo>
                <a:cubicBezTo>
                  <a:pt x="20971" y="7211"/>
                  <a:pt x="20911" y="6275"/>
                  <a:pt x="20896" y="5374"/>
                </a:cubicBezTo>
                <a:cubicBezTo>
                  <a:pt x="20880" y="4428"/>
                  <a:pt x="20838" y="3791"/>
                  <a:pt x="20781" y="3659"/>
                </a:cubicBezTo>
                <a:cubicBezTo>
                  <a:pt x="20650" y="3357"/>
                  <a:pt x="20348" y="3255"/>
                  <a:pt x="19693" y="3290"/>
                </a:cubicBezTo>
                <a:lnTo>
                  <a:pt x="19171" y="3320"/>
                </a:lnTo>
                <a:lnTo>
                  <a:pt x="18822" y="2844"/>
                </a:lnTo>
                <a:cubicBezTo>
                  <a:pt x="18629" y="2583"/>
                  <a:pt x="18288" y="2212"/>
                  <a:pt x="18067" y="2020"/>
                </a:cubicBezTo>
                <a:cubicBezTo>
                  <a:pt x="17061" y="1148"/>
                  <a:pt x="15150" y="373"/>
                  <a:pt x="13487" y="165"/>
                </a:cubicBezTo>
                <a:cubicBezTo>
                  <a:pt x="13206" y="129"/>
                  <a:pt x="12917" y="77"/>
                  <a:pt x="12843" y="48"/>
                </a:cubicBezTo>
                <a:cubicBezTo>
                  <a:pt x="12788" y="26"/>
                  <a:pt x="11107" y="8"/>
                  <a:pt x="8596" y="0"/>
                </a:cubicBezTo>
                <a:close/>
              </a:path>
            </a:pathLst>
          </a:cu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33" name="Screen Shot 2023-04-05 at 6.25.18 PM.png"/>
          <p:cNvGrpSpPr/>
          <p:nvPr/>
        </p:nvGrpSpPr>
        <p:grpSpPr>
          <a:xfrm>
            <a:off x="1391728" y="663613"/>
            <a:ext cx="20130692" cy="12839304"/>
            <a:chOff x="0" y="0"/>
            <a:chExt cx="20130690" cy="12839303"/>
          </a:xfrm>
        </p:grpSpPr>
        <p:pic>
          <p:nvPicPr>
            <p:cNvPr id="432" name="Screen Shot 2023-04-05 at 6.25.18 PM.png" descr="Screen Shot 2023-04-05 at 6.25.18 PM.png"/>
            <p:cNvPicPr>
              <a:picLocks noChangeAspect="1"/>
            </p:cNvPicPr>
            <p:nvPr/>
          </p:nvPicPr>
          <p:blipFill>
            <a:blip r:embed="rId2">
              <a:extLst/>
            </a:blip>
            <a:srcRect l="0" t="0" r="0" b="0"/>
            <a:stretch>
              <a:fillRect/>
            </a:stretch>
          </p:blipFill>
          <p:spPr>
            <a:xfrm>
              <a:off x="298450" y="298450"/>
              <a:ext cx="19533986" cy="12242239"/>
            </a:xfrm>
            <a:prstGeom prst="rect">
              <a:avLst/>
            </a:prstGeom>
            <a:ln>
              <a:noFill/>
            </a:ln>
            <a:effectLst/>
          </p:spPr>
        </p:pic>
        <p:pic>
          <p:nvPicPr>
            <p:cNvPr id="431" name="Screen Shot 2023-04-05 at 6.25.18 PM.png" descr="Screen Shot 2023-04-05 at 6.25.18 PM.png"/>
            <p:cNvPicPr>
              <a:picLocks noChangeAspect="0"/>
            </p:cNvPicPr>
            <p:nvPr/>
          </p:nvPicPr>
          <p:blipFill>
            <a:blip r:embed="rId3">
              <a:extLst/>
            </a:blip>
            <a:stretch>
              <a:fillRect/>
            </a:stretch>
          </p:blipFill>
          <p:spPr>
            <a:xfrm>
              <a:off x="0" y="0"/>
              <a:ext cx="20130691" cy="12839304"/>
            </a:xfrm>
            <a:prstGeom prst="rect">
              <a:avLst/>
            </a:prstGeom>
            <a:effectLst/>
          </p:spPr>
        </p:pic>
      </p:grpSp>
      <p:grpSp>
        <p:nvGrpSpPr>
          <p:cNvPr id="436" name="Rating has an affect on the rise and decline of Sales but the affects are very subtle. Rebuy products are highest for products with highest sales records."/>
          <p:cNvGrpSpPr/>
          <p:nvPr/>
        </p:nvGrpSpPr>
        <p:grpSpPr>
          <a:xfrm>
            <a:off x="13236035" y="3667214"/>
            <a:ext cx="6890687" cy="3726181"/>
            <a:chOff x="0" y="0"/>
            <a:chExt cx="6890686" cy="3726179"/>
          </a:xfrm>
        </p:grpSpPr>
        <p:sp>
          <p:nvSpPr>
            <p:cNvPr id="435" name="Rating has an affect on the rise and decline of Sales but the affects are very subtle. Rebuy products are highest for products with highest sales records."/>
            <p:cNvSpPr txBox="1"/>
            <p:nvPr/>
          </p:nvSpPr>
          <p:spPr>
            <a:xfrm>
              <a:off x="222250" y="222250"/>
              <a:ext cx="6446187" cy="328168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3700">
                  <a:solidFill>
                    <a:schemeClr val="accent2">
                      <a:hueOff val="-64239"/>
                      <a:satOff val="43864"/>
                      <a:lumOff val="-49908"/>
                    </a:schemeClr>
                  </a:solidFill>
                  <a:latin typeface="Snell Roundhand"/>
                  <a:ea typeface="Snell Roundhand"/>
                  <a:cs typeface="Snell Roundhand"/>
                  <a:sym typeface="Snell Roundhand"/>
                </a:defRPr>
              </a:lvl1pPr>
            </a:lstStyle>
            <a:p>
              <a:pPr/>
              <a:r>
                <a:t>Rating has an affect on the rise and decline of Sales but the affects are very subtle. Rebuy products are highest for products with highest sales records.</a:t>
              </a:r>
            </a:p>
          </p:txBody>
        </p:sp>
        <p:pic>
          <p:nvPicPr>
            <p:cNvPr id="434" name="Rating has an affect on the rise and decline of Sales but the affects are very subtle. Rebuy products are highest for products with highest sales records. Rating has an affect on the rise and decline of Sales but the affects are very subtle. Rebuy produc" descr="Rating has an affect on the rise and decline of Sales but the affects are very subtle. Rebuy products are highest for products with highest sales records. Rating has an affect on the rise and decline of Sales but the affects are very subtle. Rebuy products are highest for products with highest sales records."/>
            <p:cNvPicPr>
              <a:picLocks noChangeAspect="0"/>
            </p:cNvPicPr>
            <p:nvPr/>
          </p:nvPicPr>
          <p:blipFill>
            <a:blip r:embed="rId4">
              <a:extLst/>
            </a:blip>
            <a:stretch>
              <a:fillRect/>
            </a:stretch>
          </p:blipFill>
          <p:spPr>
            <a:xfrm>
              <a:off x="0" y="0"/>
              <a:ext cx="6890687" cy="3726180"/>
            </a:xfrm>
            <a:prstGeom prst="rect">
              <a:avLst/>
            </a:prstGeom>
            <a:effectLst/>
          </p:spPr>
        </p:pic>
      </p:grpSp>
      <p:pic>
        <p:nvPicPr>
          <p:cNvPr id="437" name="Image" descr="Image"/>
          <p:cNvPicPr>
            <a:picLocks noChangeAspect="1"/>
          </p:cNvPicPr>
          <p:nvPr/>
        </p:nvPicPr>
        <p:blipFill>
          <a:blip r:embed="rId5">
            <a:extLst/>
          </a:blip>
          <a:srcRect l="0" t="265" r="226" b="323"/>
          <a:stretch>
            <a:fillRect/>
          </a:stretch>
        </p:blipFill>
        <p:spPr>
          <a:xfrm>
            <a:off x="13243233" y="6693248"/>
            <a:ext cx="6379767" cy="6444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080" y="0"/>
                </a:moveTo>
                <a:cubicBezTo>
                  <a:pt x="9586" y="38"/>
                  <a:pt x="9437" y="100"/>
                  <a:pt x="9254" y="206"/>
                </a:cubicBezTo>
                <a:cubicBezTo>
                  <a:pt x="8920" y="401"/>
                  <a:pt x="8670" y="454"/>
                  <a:pt x="8308" y="406"/>
                </a:cubicBezTo>
                <a:cubicBezTo>
                  <a:pt x="7659" y="320"/>
                  <a:pt x="7447" y="501"/>
                  <a:pt x="7401" y="1182"/>
                </a:cubicBezTo>
                <a:lnTo>
                  <a:pt x="7363" y="1741"/>
                </a:lnTo>
                <a:lnTo>
                  <a:pt x="6696" y="1834"/>
                </a:lnTo>
                <a:cubicBezTo>
                  <a:pt x="6010" y="1931"/>
                  <a:pt x="5448" y="2163"/>
                  <a:pt x="4923" y="2567"/>
                </a:cubicBezTo>
                <a:cubicBezTo>
                  <a:pt x="4511" y="2884"/>
                  <a:pt x="4430" y="2867"/>
                  <a:pt x="3667" y="2301"/>
                </a:cubicBezTo>
                <a:cubicBezTo>
                  <a:pt x="3298" y="2028"/>
                  <a:pt x="2938" y="1805"/>
                  <a:pt x="2867" y="1805"/>
                </a:cubicBezTo>
                <a:cubicBezTo>
                  <a:pt x="2797" y="1805"/>
                  <a:pt x="2391" y="2154"/>
                  <a:pt x="1967" y="2580"/>
                </a:cubicBezTo>
                <a:cubicBezTo>
                  <a:pt x="1543" y="3007"/>
                  <a:pt x="927" y="3537"/>
                  <a:pt x="598" y="3758"/>
                </a:cubicBezTo>
                <a:lnTo>
                  <a:pt x="0" y="4159"/>
                </a:lnTo>
                <a:lnTo>
                  <a:pt x="0" y="4407"/>
                </a:lnTo>
                <a:lnTo>
                  <a:pt x="336" y="4622"/>
                </a:lnTo>
                <a:cubicBezTo>
                  <a:pt x="812" y="4930"/>
                  <a:pt x="2196" y="4991"/>
                  <a:pt x="2824" y="4733"/>
                </a:cubicBezTo>
                <a:cubicBezTo>
                  <a:pt x="3092" y="4622"/>
                  <a:pt x="3345" y="4567"/>
                  <a:pt x="3386" y="4608"/>
                </a:cubicBezTo>
                <a:cubicBezTo>
                  <a:pt x="3427" y="4649"/>
                  <a:pt x="3465" y="4999"/>
                  <a:pt x="3471" y="5386"/>
                </a:cubicBezTo>
                <a:cubicBezTo>
                  <a:pt x="3483" y="6222"/>
                  <a:pt x="3674" y="6951"/>
                  <a:pt x="3961" y="7264"/>
                </a:cubicBezTo>
                <a:cubicBezTo>
                  <a:pt x="4155" y="7475"/>
                  <a:pt x="4153" y="7502"/>
                  <a:pt x="3929" y="7659"/>
                </a:cubicBezTo>
                <a:cubicBezTo>
                  <a:pt x="3506" y="7955"/>
                  <a:pt x="3420" y="8281"/>
                  <a:pt x="3645" y="8732"/>
                </a:cubicBezTo>
                <a:cubicBezTo>
                  <a:pt x="3758" y="8957"/>
                  <a:pt x="3884" y="9106"/>
                  <a:pt x="3926" y="9065"/>
                </a:cubicBezTo>
                <a:cubicBezTo>
                  <a:pt x="3968" y="9023"/>
                  <a:pt x="4107" y="9048"/>
                  <a:pt x="4235" y="9121"/>
                </a:cubicBezTo>
                <a:cubicBezTo>
                  <a:pt x="4363" y="9194"/>
                  <a:pt x="4621" y="9307"/>
                  <a:pt x="4808" y="9372"/>
                </a:cubicBezTo>
                <a:cubicBezTo>
                  <a:pt x="4995" y="9437"/>
                  <a:pt x="5241" y="9632"/>
                  <a:pt x="5355" y="9803"/>
                </a:cubicBezTo>
                <a:cubicBezTo>
                  <a:pt x="5530" y="10066"/>
                  <a:pt x="5537" y="10184"/>
                  <a:pt x="5408" y="10568"/>
                </a:cubicBezTo>
                <a:cubicBezTo>
                  <a:pt x="5116" y="11442"/>
                  <a:pt x="5268" y="12590"/>
                  <a:pt x="5715" y="12884"/>
                </a:cubicBezTo>
                <a:cubicBezTo>
                  <a:pt x="5997" y="13069"/>
                  <a:pt x="6440" y="12970"/>
                  <a:pt x="6737" y="12654"/>
                </a:cubicBezTo>
                <a:cubicBezTo>
                  <a:pt x="7079" y="12290"/>
                  <a:pt x="7085" y="12296"/>
                  <a:pt x="7300" y="13275"/>
                </a:cubicBezTo>
                <a:cubicBezTo>
                  <a:pt x="7374" y="13608"/>
                  <a:pt x="7569" y="14168"/>
                  <a:pt x="7734" y="14517"/>
                </a:cubicBezTo>
                <a:cubicBezTo>
                  <a:pt x="8163" y="15422"/>
                  <a:pt x="8246" y="16169"/>
                  <a:pt x="8007" y="16979"/>
                </a:cubicBezTo>
                <a:cubicBezTo>
                  <a:pt x="7721" y="17951"/>
                  <a:pt x="7338" y="18439"/>
                  <a:pt x="6671" y="18679"/>
                </a:cubicBezTo>
                <a:cubicBezTo>
                  <a:pt x="6069" y="18896"/>
                  <a:pt x="5713" y="19375"/>
                  <a:pt x="5846" y="19788"/>
                </a:cubicBezTo>
                <a:cubicBezTo>
                  <a:pt x="5886" y="19912"/>
                  <a:pt x="6300" y="20202"/>
                  <a:pt x="6767" y="20433"/>
                </a:cubicBezTo>
                <a:cubicBezTo>
                  <a:pt x="7233" y="20665"/>
                  <a:pt x="7707" y="20928"/>
                  <a:pt x="7818" y="21017"/>
                </a:cubicBezTo>
                <a:cubicBezTo>
                  <a:pt x="7957" y="21129"/>
                  <a:pt x="8320" y="21165"/>
                  <a:pt x="8985" y="21136"/>
                </a:cubicBezTo>
                <a:cubicBezTo>
                  <a:pt x="10190" y="21082"/>
                  <a:pt x="10629" y="20819"/>
                  <a:pt x="10643" y="20144"/>
                </a:cubicBezTo>
                <a:cubicBezTo>
                  <a:pt x="10649" y="19875"/>
                  <a:pt x="10795" y="19489"/>
                  <a:pt x="11014" y="19165"/>
                </a:cubicBezTo>
                <a:cubicBezTo>
                  <a:pt x="11213" y="18870"/>
                  <a:pt x="11523" y="18238"/>
                  <a:pt x="11702" y="17760"/>
                </a:cubicBezTo>
                <a:lnTo>
                  <a:pt x="12029" y="16890"/>
                </a:lnTo>
                <a:lnTo>
                  <a:pt x="12672" y="16853"/>
                </a:lnTo>
                <a:cubicBezTo>
                  <a:pt x="13243" y="16820"/>
                  <a:pt x="13344" y="16854"/>
                  <a:pt x="13579" y="17149"/>
                </a:cubicBezTo>
                <a:cubicBezTo>
                  <a:pt x="13917" y="17572"/>
                  <a:pt x="13913" y="17884"/>
                  <a:pt x="13561" y="18497"/>
                </a:cubicBezTo>
                <a:cubicBezTo>
                  <a:pt x="13352" y="18859"/>
                  <a:pt x="13166" y="19012"/>
                  <a:pt x="12839" y="19091"/>
                </a:cubicBezTo>
                <a:cubicBezTo>
                  <a:pt x="12346" y="19211"/>
                  <a:pt x="11831" y="19703"/>
                  <a:pt x="11831" y="20054"/>
                </a:cubicBezTo>
                <a:cubicBezTo>
                  <a:pt x="11831" y="20408"/>
                  <a:pt x="11967" y="20677"/>
                  <a:pt x="12144" y="20677"/>
                </a:cubicBezTo>
                <a:cubicBezTo>
                  <a:pt x="12232" y="20677"/>
                  <a:pt x="12373" y="20759"/>
                  <a:pt x="12457" y="20859"/>
                </a:cubicBezTo>
                <a:cubicBezTo>
                  <a:pt x="12630" y="21064"/>
                  <a:pt x="14131" y="21106"/>
                  <a:pt x="14490" y="20916"/>
                </a:cubicBezTo>
                <a:cubicBezTo>
                  <a:pt x="14633" y="20841"/>
                  <a:pt x="14748" y="20865"/>
                  <a:pt x="14853" y="20989"/>
                </a:cubicBezTo>
                <a:cubicBezTo>
                  <a:pt x="14938" y="21090"/>
                  <a:pt x="15072" y="21175"/>
                  <a:pt x="15150" y="21177"/>
                </a:cubicBezTo>
                <a:cubicBezTo>
                  <a:pt x="15228" y="21179"/>
                  <a:pt x="15434" y="21290"/>
                  <a:pt x="15607" y="21423"/>
                </a:cubicBezTo>
                <a:cubicBezTo>
                  <a:pt x="15723" y="21512"/>
                  <a:pt x="15871" y="21564"/>
                  <a:pt x="16124" y="21600"/>
                </a:cubicBezTo>
                <a:cubicBezTo>
                  <a:pt x="16190" y="21593"/>
                  <a:pt x="16330" y="21587"/>
                  <a:pt x="16338" y="21579"/>
                </a:cubicBezTo>
                <a:cubicBezTo>
                  <a:pt x="16394" y="21524"/>
                  <a:pt x="16644" y="21493"/>
                  <a:pt x="16959" y="21503"/>
                </a:cubicBezTo>
                <a:cubicBezTo>
                  <a:pt x="17834" y="21531"/>
                  <a:pt x="18441" y="21114"/>
                  <a:pt x="18441" y="20485"/>
                </a:cubicBezTo>
                <a:cubicBezTo>
                  <a:pt x="18441" y="20317"/>
                  <a:pt x="18573" y="20042"/>
                  <a:pt x="18847" y="19641"/>
                </a:cubicBezTo>
                <a:cubicBezTo>
                  <a:pt x="19334" y="18927"/>
                  <a:pt x="19805" y="17982"/>
                  <a:pt x="19805" y="17716"/>
                </a:cubicBezTo>
                <a:cubicBezTo>
                  <a:pt x="19805" y="17610"/>
                  <a:pt x="19694" y="17180"/>
                  <a:pt x="19558" y="16761"/>
                </a:cubicBezTo>
                <a:cubicBezTo>
                  <a:pt x="19284" y="15919"/>
                  <a:pt x="19280" y="15667"/>
                  <a:pt x="19529" y="14613"/>
                </a:cubicBezTo>
                <a:cubicBezTo>
                  <a:pt x="19680" y="13977"/>
                  <a:pt x="19732" y="12492"/>
                  <a:pt x="19621" y="11975"/>
                </a:cubicBezTo>
                <a:cubicBezTo>
                  <a:pt x="19561" y="11697"/>
                  <a:pt x="19571" y="11672"/>
                  <a:pt x="19781" y="11595"/>
                </a:cubicBezTo>
                <a:cubicBezTo>
                  <a:pt x="20612" y="11288"/>
                  <a:pt x="21083" y="10891"/>
                  <a:pt x="21416" y="10217"/>
                </a:cubicBezTo>
                <a:lnTo>
                  <a:pt x="21600" y="9847"/>
                </a:lnTo>
                <a:cubicBezTo>
                  <a:pt x="21552" y="8718"/>
                  <a:pt x="21456" y="8509"/>
                  <a:pt x="21249" y="8509"/>
                </a:cubicBezTo>
                <a:cubicBezTo>
                  <a:pt x="21195" y="8509"/>
                  <a:pt x="21042" y="8720"/>
                  <a:pt x="20908" y="8976"/>
                </a:cubicBezTo>
                <a:cubicBezTo>
                  <a:pt x="20291" y="10160"/>
                  <a:pt x="19069" y="10697"/>
                  <a:pt x="18270" y="10137"/>
                </a:cubicBezTo>
                <a:cubicBezTo>
                  <a:pt x="17462" y="9570"/>
                  <a:pt x="16195" y="9490"/>
                  <a:pt x="14247" y="9882"/>
                </a:cubicBezTo>
                <a:cubicBezTo>
                  <a:pt x="13549" y="10022"/>
                  <a:pt x="12709" y="10121"/>
                  <a:pt x="12382" y="10100"/>
                </a:cubicBezTo>
                <a:cubicBezTo>
                  <a:pt x="11825" y="10064"/>
                  <a:pt x="11769" y="10027"/>
                  <a:pt x="11485" y="9522"/>
                </a:cubicBezTo>
                <a:cubicBezTo>
                  <a:pt x="11219" y="9050"/>
                  <a:pt x="11200" y="8938"/>
                  <a:pt x="11334" y="8619"/>
                </a:cubicBezTo>
                <a:cubicBezTo>
                  <a:pt x="11418" y="8419"/>
                  <a:pt x="11575" y="8206"/>
                  <a:pt x="11685" y="8146"/>
                </a:cubicBezTo>
                <a:cubicBezTo>
                  <a:pt x="11859" y="8050"/>
                  <a:pt x="11865" y="7959"/>
                  <a:pt x="11726" y="7426"/>
                </a:cubicBezTo>
                <a:cubicBezTo>
                  <a:pt x="11612" y="6986"/>
                  <a:pt x="11605" y="6722"/>
                  <a:pt x="11700" y="6475"/>
                </a:cubicBezTo>
                <a:cubicBezTo>
                  <a:pt x="11995" y="5709"/>
                  <a:pt x="11770" y="4098"/>
                  <a:pt x="11259" y="3329"/>
                </a:cubicBezTo>
                <a:cubicBezTo>
                  <a:pt x="11126" y="3129"/>
                  <a:pt x="11030" y="2712"/>
                  <a:pt x="11013" y="2249"/>
                </a:cubicBezTo>
                <a:cubicBezTo>
                  <a:pt x="10982" y="1425"/>
                  <a:pt x="10710" y="662"/>
                  <a:pt x="10293" y="223"/>
                </a:cubicBezTo>
                <a:lnTo>
                  <a:pt x="10080" y="0"/>
                </a:lnTo>
                <a:close/>
                <a:moveTo>
                  <a:pt x="1693" y="18069"/>
                </a:moveTo>
                <a:cubicBezTo>
                  <a:pt x="1052" y="18069"/>
                  <a:pt x="378" y="18726"/>
                  <a:pt x="378" y="19352"/>
                </a:cubicBezTo>
                <a:cubicBezTo>
                  <a:pt x="378" y="20003"/>
                  <a:pt x="575" y="20399"/>
                  <a:pt x="1036" y="20677"/>
                </a:cubicBezTo>
                <a:cubicBezTo>
                  <a:pt x="1501" y="20957"/>
                  <a:pt x="2871" y="21022"/>
                  <a:pt x="3479" y="20794"/>
                </a:cubicBezTo>
                <a:lnTo>
                  <a:pt x="3826" y="20664"/>
                </a:lnTo>
                <a:lnTo>
                  <a:pt x="3471" y="20384"/>
                </a:lnTo>
                <a:cubicBezTo>
                  <a:pt x="3170" y="20147"/>
                  <a:pt x="3128" y="20046"/>
                  <a:pt x="3201" y="19721"/>
                </a:cubicBezTo>
                <a:cubicBezTo>
                  <a:pt x="3394" y="18854"/>
                  <a:pt x="2677" y="18069"/>
                  <a:pt x="1693" y="18069"/>
                </a:cubicBezTo>
                <a:close/>
              </a:path>
            </a:pathLst>
          </a:cu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pic>
        <p:nvPicPr>
          <p:cNvPr id="439" name="Screen Shot 2023-04-05 at 4.14.46 PM.png" descr="Screen Shot 2023-04-05 at 4.14.46 PM.png"/>
          <p:cNvPicPr>
            <a:picLocks noChangeAspect="1"/>
          </p:cNvPicPr>
          <p:nvPr/>
        </p:nvPicPr>
        <p:blipFill>
          <a:blip r:embed="rId2">
            <a:extLst/>
          </a:blip>
          <a:stretch>
            <a:fillRect/>
          </a:stretch>
        </p:blipFill>
        <p:spPr>
          <a:xfrm>
            <a:off x="3994169" y="1308100"/>
            <a:ext cx="18275301" cy="11099800"/>
          </a:xfrm>
          <a:prstGeom prst="rect">
            <a:avLst/>
          </a:prstGeom>
          <a:ln w="12700">
            <a:miter lim="400000"/>
          </a:ln>
        </p:spPr>
      </p:pic>
      <p:pic>
        <p:nvPicPr>
          <p:cNvPr id="440" name="Screen Shot 2023-04-05 at 4.15.17 PM.png" descr="Screen Shot 2023-04-05 at 4.15.17 PM.png"/>
          <p:cNvPicPr>
            <a:picLocks noChangeAspect="1"/>
          </p:cNvPicPr>
          <p:nvPr/>
        </p:nvPicPr>
        <p:blipFill>
          <a:blip r:embed="rId3">
            <a:extLst/>
          </a:blip>
          <a:stretch>
            <a:fillRect/>
          </a:stretch>
        </p:blipFill>
        <p:spPr>
          <a:xfrm>
            <a:off x="19198280" y="1320800"/>
            <a:ext cx="4927601" cy="11125200"/>
          </a:xfrm>
          <a:prstGeom prst="rect">
            <a:avLst/>
          </a:prstGeom>
          <a:ln w="12700">
            <a:miter lim="400000"/>
          </a:ln>
        </p:spPr>
      </p:pic>
      <p:sp>
        <p:nvSpPr>
          <p:cNvPr id="441" name="Is there A Dog-tor in the house?"/>
          <p:cNvSpPr txBox="1"/>
          <p:nvPr/>
        </p:nvSpPr>
        <p:spPr>
          <a:xfrm>
            <a:off x="7081107" y="342455"/>
            <a:ext cx="11858685" cy="98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5500">
                <a:solidFill>
                  <a:schemeClr val="accent2">
                    <a:hueOff val="-64239"/>
                    <a:satOff val="43864"/>
                    <a:lumOff val="-49908"/>
                  </a:schemeClr>
                </a:solidFill>
                <a:latin typeface="Snell Roundhand"/>
                <a:ea typeface="Snell Roundhand"/>
                <a:cs typeface="Snell Roundhand"/>
                <a:sym typeface="Snell Roundhand"/>
              </a:defRPr>
            </a:lvl1pPr>
          </a:lstStyle>
          <a:p>
            <a:pPr/>
            <a:r>
              <a:t>Is there A Dog-tor in the house?</a:t>
            </a:r>
          </a:p>
        </p:txBody>
      </p:sp>
      <p:pic>
        <p:nvPicPr>
          <p:cNvPr id="442" name="Image" descr="Image"/>
          <p:cNvPicPr>
            <a:picLocks noChangeAspect="1"/>
          </p:cNvPicPr>
          <p:nvPr/>
        </p:nvPicPr>
        <p:blipFill>
          <a:blip r:embed="rId4">
            <a:extLst/>
          </a:blip>
          <a:srcRect l="10" t="135" r="1" b="7455"/>
          <a:stretch>
            <a:fillRect/>
          </a:stretch>
        </p:blipFill>
        <p:spPr>
          <a:xfrm>
            <a:off x="-2533259" y="2322961"/>
            <a:ext cx="7469585" cy="10021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80" y="0"/>
                </a:moveTo>
                <a:cubicBezTo>
                  <a:pt x="16511" y="24"/>
                  <a:pt x="16345" y="66"/>
                  <a:pt x="16190" y="148"/>
                </a:cubicBezTo>
                <a:cubicBezTo>
                  <a:pt x="16003" y="247"/>
                  <a:pt x="15806" y="455"/>
                  <a:pt x="15753" y="608"/>
                </a:cubicBezTo>
                <a:lnTo>
                  <a:pt x="15656" y="887"/>
                </a:lnTo>
                <a:lnTo>
                  <a:pt x="14724" y="858"/>
                </a:lnTo>
                <a:cubicBezTo>
                  <a:pt x="14212" y="842"/>
                  <a:pt x="13660" y="868"/>
                  <a:pt x="13496" y="914"/>
                </a:cubicBezTo>
                <a:cubicBezTo>
                  <a:pt x="13263" y="981"/>
                  <a:pt x="13142" y="964"/>
                  <a:pt x="12926" y="834"/>
                </a:cubicBezTo>
                <a:cubicBezTo>
                  <a:pt x="12370" y="498"/>
                  <a:pt x="11214" y="715"/>
                  <a:pt x="10426" y="1303"/>
                </a:cubicBezTo>
                <a:cubicBezTo>
                  <a:pt x="9527" y="1974"/>
                  <a:pt x="9153" y="3132"/>
                  <a:pt x="9725" y="3478"/>
                </a:cubicBezTo>
                <a:cubicBezTo>
                  <a:pt x="9878" y="3570"/>
                  <a:pt x="10179" y="3645"/>
                  <a:pt x="10394" y="3645"/>
                </a:cubicBezTo>
                <a:cubicBezTo>
                  <a:pt x="10609" y="3645"/>
                  <a:pt x="10815" y="3681"/>
                  <a:pt x="10851" y="3724"/>
                </a:cubicBezTo>
                <a:cubicBezTo>
                  <a:pt x="10887" y="3767"/>
                  <a:pt x="10664" y="4171"/>
                  <a:pt x="10358" y="4621"/>
                </a:cubicBezTo>
                <a:lnTo>
                  <a:pt x="9801" y="5440"/>
                </a:lnTo>
                <a:lnTo>
                  <a:pt x="9248" y="5410"/>
                </a:lnTo>
                <a:lnTo>
                  <a:pt x="8697" y="5381"/>
                </a:lnTo>
                <a:lnTo>
                  <a:pt x="8806" y="5665"/>
                </a:lnTo>
                <a:cubicBezTo>
                  <a:pt x="8910" y="5935"/>
                  <a:pt x="8879" y="5978"/>
                  <a:pt x="8143" y="6560"/>
                </a:cubicBezTo>
                <a:cubicBezTo>
                  <a:pt x="6374" y="7957"/>
                  <a:pt x="5177" y="9776"/>
                  <a:pt x="4640" y="11880"/>
                </a:cubicBezTo>
                <a:cubicBezTo>
                  <a:pt x="4383" y="12888"/>
                  <a:pt x="4263" y="14718"/>
                  <a:pt x="4443" y="14880"/>
                </a:cubicBezTo>
                <a:cubicBezTo>
                  <a:pt x="4631" y="15049"/>
                  <a:pt x="4419" y="15168"/>
                  <a:pt x="3717" y="15285"/>
                </a:cubicBezTo>
                <a:cubicBezTo>
                  <a:pt x="3069" y="15393"/>
                  <a:pt x="2703" y="15345"/>
                  <a:pt x="2041" y="15064"/>
                </a:cubicBezTo>
                <a:cubicBezTo>
                  <a:pt x="1231" y="14720"/>
                  <a:pt x="760" y="14161"/>
                  <a:pt x="298" y="12998"/>
                </a:cubicBezTo>
                <a:lnTo>
                  <a:pt x="37" y="12336"/>
                </a:lnTo>
                <a:cubicBezTo>
                  <a:pt x="55" y="13322"/>
                  <a:pt x="77" y="14006"/>
                  <a:pt x="102" y="14042"/>
                </a:cubicBezTo>
                <a:cubicBezTo>
                  <a:pt x="160" y="14126"/>
                  <a:pt x="264" y="14431"/>
                  <a:pt x="335" y="14720"/>
                </a:cubicBezTo>
                <a:cubicBezTo>
                  <a:pt x="515" y="15454"/>
                  <a:pt x="1020" y="16157"/>
                  <a:pt x="1524" y="16377"/>
                </a:cubicBezTo>
                <a:cubicBezTo>
                  <a:pt x="2221" y="16680"/>
                  <a:pt x="3087" y="16624"/>
                  <a:pt x="4195" y="16202"/>
                </a:cubicBezTo>
                <a:lnTo>
                  <a:pt x="5122" y="15848"/>
                </a:lnTo>
                <a:lnTo>
                  <a:pt x="5551" y="16060"/>
                </a:lnTo>
                <a:cubicBezTo>
                  <a:pt x="5787" y="16177"/>
                  <a:pt x="6154" y="16299"/>
                  <a:pt x="6365" y="16331"/>
                </a:cubicBezTo>
                <a:cubicBezTo>
                  <a:pt x="6722" y="16386"/>
                  <a:pt x="6754" y="16420"/>
                  <a:pt x="6826" y="16824"/>
                </a:cubicBezTo>
                <a:cubicBezTo>
                  <a:pt x="6953" y="17530"/>
                  <a:pt x="6934" y="19594"/>
                  <a:pt x="6798" y="19960"/>
                </a:cubicBezTo>
                <a:cubicBezTo>
                  <a:pt x="6724" y="20157"/>
                  <a:pt x="6478" y="20435"/>
                  <a:pt x="6211" y="20625"/>
                </a:cubicBezTo>
                <a:cubicBezTo>
                  <a:pt x="5495" y="21133"/>
                  <a:pt x="5560" y="21208"/>
                  <a:pt x="6817" y="21311"/>
                </a:cubicBezTo>
                <a:cubicBezTo>
                  <a:pt x="7232" y="21345"/>
                  <a:pt x="7571" y="21412"/>
                  <a:pt x="7571" y="21461"/>
                </a:cubicBezTo>
                <a:cubicBezTo>
                  <a:pt x="7571" y="21517"/>
                  <a:pt x="6209" y="21556"/>
                  <a:pt x="3784" y="21571"/>
                </a:cubicBezTo>
                <a:lnTo>
                  <a:pt x="0" y="21594"/>
                </a:lnTo>
                <a:lnTo>
                  <a:pt x="0" y="21600"/>
                </a:lnTo>
                <a:lnTo>
                  <a:pt x="21600" y="21600"/>
                </a:lnTo>
                <a:lnTo>
                  <a:pt x="21600" y="21595"/>
                </a:lnTo>
                <a:lnTo>
                  <a:pt x="18548" y="21571"/>
                </a:lnTo>
                <a:cubicBezTo>
                  <a:pt x="15546" y="21548"/>
                  <a:pt x="14972" y="21487"/>
                  <a:pt x="15909" y="21289"/>
                </a:cubicBezTo>
                <a:cubicBezTo>
                  <a:pt x="16144" y="21239"/>
                  <a:pt x="16302" y="21171"/>
                  <a:pt x="16259" y="21139"/>
                </a:cubicBezTo>
                <a:cubicBezTo>
                  <a:pt x="16095" y="21018"/>
                  <a:pt x="16646" y="20914"/>
                  <a:pt x="17726" y="20861"/>
                </a:cubicBezTo>
                <a:cubicBezTo>
                  <a:pt x="19190" y="20789"/>
                  <a:pt x="19739" y="20714"/>
                  <a:pt x="19688" y="20595"/>
                </a:cubicBezTo>
                <a:cubicBezTo>
                  <a:pt x="19605" y="20402"/>
                  <a:pt x="18403" y="19942"/>
                  <a:pt x="17511" y="19763"/>
                </a:cubicBezTo>
                <a:cubicBezTo>
                  <a:pt x="17010" y="19662"/>
                  <a:pt x="16079" y="19521"/>
                  <a:pt x="15441" y="19449"/>
                </a:cubicBezTo>
                <a:cubicBezTo>
                  <a:pt x="14802" y="19378"/>
                  <a:pt x="14223" y="19277"/>
                  <a:pt x="14154" y="19225"/>
                </a:cubicBezTo>
                <a:cubicBezTo>
                  <a:pt x="13969" y="19087"/>
                  <a:pt x="14022" y="17781"/>
                  <a:pt x="14265" y="16488"/>
                </a:cubicBezTo>
                <a:cubicBezTo>
                  <a:pt x="14442" y="15550"/>
                  <a:pt x="14518" y="15342"/>
                  <a:pt x="14732" y="15217"/>
                </a:cubicBezTo>
                <a:cubicBezTo>
                  <a:pt x="14873" y="15134"/>
                  <a:pt x="15057" y="14971"/>
                  <a:pt x="15141" y="14855"/>
                </a:cubicBezTo>
                <a:lnTo>
                  <a:pt x="15292" y="14643"/>
                </a:lnTo>
                <a:lnTo>
                  <a:pt x="15622" y="14917"/>
                </a:lnTo>
                <a:lnTo>
                  <a:pt x="15952" y="15193"/>
                </a:lnTo>
                <a:lnTo>
                  <a:pt x="16308" y="14762"/>
                </a:lnTo>
                <a:cubicBezTo>
                  <a:pt x="16504" y="14524"/>
                  <a:pt x="16742" y="14200"/>
                  <a:pt x="16837" y="14043"/>
                </a:cubicBezTo>
                <a:cubicBezTo>
                  <a:pt x="16933" y="13885"/>
                  <a:pt x="17318" y="13508"/>
                  <a:pt x="17695" y="13205"/>
                </a:cubicBezTo>
                <a:lnTo>
                  <a:pt x="18379" y="12652"/>
                </a:lnTo>
                <a:lnTo>
                  <a:pt x="18939" y="12764"/>
                </a:lnTo>
                <a:cubicBezTo>
                  <a:pt x="19554" y="12887"/>
                  <a:pt x="19898" y="12805"/>
                  <a:pt x="19899" y="12537"/>
                </a:cubicBezTo>
                <a:cubicBezTo>
                  <a:pt x="19900" y="12454"/>
                  <a:pt x="19992" y="12348"/>
                  <a:pt x="20105" y="12301"/>
                </a:cubicBezTo>
                <a:cubicBezTo>
                  <a:pt x="20217" y="12254"/>
                  <a:pt x="20309" y="12156"/>
                  <a:pt x="20309" y="12084"/>
                </a:cubicBezTo>
                <a:cubicBezTo>
                  <a:pt x="20309" y="12012"/>
                  <a:pt x="20468" y="11911"/>
                  <a:pt x="20661" y="11861"/>
                </a:cubicBezTo>
                <a:cubicBezTo>
                  <a:pt x="21106" y="11745"/>
                  <a:pt x="21124" y="11489"/>
                  <a:pt x="20712" y="11169"/>
                </a:cubicBezTo>
                <a:lnTo>
                  <a:pt x="20412" y="10933"/>
                </a:lnTo>
                <a:lnTo>
                  <a:pt x="21006" y="10428"/>
                </a:lnTo>
                <a:lnTo>
                  <a:pt x="21525" y="9985"/>
                </a:lnTo>
                <a:cubicBezTo>
                  <a:pt x="21525" y="9984"/>
                  <a:pt x="21525" y="9984"/>
                  <a:pt x="21525" y="9983"/>
                </a:cubicBezTo>
                <a:cubicBezTo>
                  <a:pt x="21519" y="9909"/>
                  <a:pt x="21512" y="9867"/>
                  <a:pt x="21505" y="9816"/>
                </a:cubicBezTo>
                <a:cubicBezTo>
                  <a:pt x="21501" y="9785"/>
                  <a:pt x="21498" y="9740"/>
                  <a:pt x="21493" y="9717"/>
                </a:cubicBezTo>
                <a:cubicBezTo>
                  <a:pt x="21493" y="9716"/>
                  <a:pt x="21492" y="9715"/>
                  <a:pt x="21492" y="9714"/>
                </a:cubicBezTo>
                <a:cubicBezTo>
                  <a:pt x="21492" y="9713"/>
                  <a:pt x="21492" y="9713"/>
                  <a:pt x="21492" y="9713"/>
                </a:cubicBezTo>
                <a:cubicBezTo>
                  <a:pt x="21486" y="9685"/>
                  <a:pt x="21480" y="9663"/>
                  <a:pt x="21474" y="9647"/>
                </a:cubicBezTo>
                <a:cubicBezTo>
                  <a:pt x="21472" y="9643"/>
                  <a:pt x="21471" y="9642"/>
                  <a:pt x="21469" y="9639"/>
                </a:cubicBezTo>
                <a:lnTo>
                  <a:pt x="21253" y="9557"/>
                </a:lnTo>
                <a:cubicBezTo>
                  <a:pt x="21162" y="9522"/>
                  <a:pt x="21055" y="9489"/>
                  <a:pt x="20954" y="9466"/>
                </a:cubicBezTo>
                <a:cubicBezTo>
                  <a:pt x="20950" y="9465"/>
                  <a:pt x="20945" y="9463"/>
                  <a:pt x="20941" y="9462"/>
                </a:cubicBezTo>
                <a:cubicBezTo>
                  <a:pt x="20837" y="9438"/>
                  <a:pt x="20741" y="9423"/>
                  <a:pt x="20678" y="9423"/>
                </a:cubicBezTo>
                <a:cubicBezTo>
                  <a:pt x="20541" y="9423"/>
                  <a:pt x="20352" y="9300"/>
                  <a:pt x="20207" y="9116"/>
                </a:cubicBezTo>
                <a:cubicBezTo>
                  <a:pt x="20145" y="9038"/>
                  <a:pt x="20068" y="8966"/>
                  <a:pt x="19991" y="8909"/>
                </a:cubicBezTo>
                <a:cubicBezTo>
                  <a:pt x="19963" y="8892"/>
                  <a:pt x="19934" y="8871"/>
                  <a:pt x="19906" y="8857"/>
                </a:cubicBezTo>
                <a:cubicBezTo>
                  <a:pt x="19906" y="8857"/>
                  <a:pt x="19905" y="8857"/>
                  <a:pt x="19905" y="8856"/>
                </a:cubicBezTo>
                <a:cubicBezTo>
                  <a:pt x="19845" y="8827"/>
                  <a:pt x="19782" y="8807"/>
                  <a:pt x="19708" y="8792"/>
                </a:cubicBezTo>
                <a:cubicBezTo>
                  <a:pt x="19573" y="8783"/>
                  <a:pt x="19263" y="8768"/>
                  <a:pt x="18959" y="8756"/>
                </a:cubicBezTo>
                <a:cubicBezTo>
                  <a:pt x="18636" y="8744"/>
                  <a:pt x="18147" y="8708"/>
                  <a:pt x="17871" y="8676"/>
                </a:cubicBezTo>
                <a:cubicBezTo>
                  <a:pt x="17637" y="8648"/>
                  <a:pt x="17505" y="8638"/>
                  <a:pt x="17387" y="8673"/>
                </a:cubicBezTo>
                <a:cubicBezTo>
                  <a:pt x="17328" y="8690"/>
                  <a:pt x="17272" y="8717"/>
                  <a:pt x="17208" y="8760"/>
                </a:cubicBezTo>
                <a:cubicBezTo>
                  <a:pt x="17145" y="8802"/>
                  <a:pt x="17075" y="8857"/>
                  <a:pt x="16984" y="8931"/>
                </a:cubicBezTo>
                <a:cubicBezTo>
                  <a:pt x="16983" y="8932"/>
                  <a:pt x="16982" y="8932"/>
                  <a:pt x="16981" y="8933"/>
                </a:cubicBezTo>
                <a:cubicBezTo>
                  <a:pt x="16928" y="8975"/>
                  <a:pt x="16876" y="9016"/>
                  <a:pt x="16827" y="9051"/>
                </a:cubicBezTo>
                <a:cubicBezTo>
                  <a:pt x="16826" y="9051"/>
                  <a:pt x="16825" y="9051"/>
                  <a:pt x="16825" y="9051"/>
                </a:cubicBezTo>
                <a:cubicBezTo>
                  <a:pt x="16819" y="9055"/>
                  <a:pt x="16815" y="9058"/>
                  <a:pt x="16810" y="9062"/>
                </a:cubicBezTo>
                <a:cubicBezTo>
                  <a:pt x="16767" y="9092"/>
                  <a:pt x="16725" y="9120"/>
                  <a:pt x="16689" y="9141"/>
                </a:cubicBezTo>
                <a:cubicBezTo>
                  <a:pt x="16646" y="9167"/>
                  <a:pt x="16613" y="9182"/>
                  <a:pt x="16585" y="9193"/>
                </a:cubicBezTo>
                <a:cubicBezTo>
                  <a:pt x="16584" y="9193"/>
                  <a:pt x="16583" y="9193"/>
                  <a:pt x="16582" y="9193"/>
                </a:cubicBezTo>
                <a:cubicBezTo>
                  <a:pt x="16581" y="9194"/>
                  <a:pt x="16579" y="9195"/>
                  <a:pt x="16578" y="9195"/>
                </a:cubicBezTo>
                <a:cubicBezTo>
                  <a:pt x="16568" y="9198"/>
                  <a:pt x="16556" y="9204"/>
                  <a:pt x="16549" y="9205"/>
                </a:cubicBezTo>
                <a:cubicBezTo>
                  <a:pt x="16540" y="9206"/>
                  <a:pt x="16533" y="9204"/>
                  <a:pt x="16529" y="9201"/>
                </a:cubicBezTo>
                <a:cubicBezTo>
                  <a:pt x="16528" y="9201"/>
                  <a:pt x="16528" y="9200"/>
                  <a:pt x="16527" y="9199"/>
                </a:cubicBezTo>
                <a:cubicBezTo>
                  <a:pt x="16527" y="9199"/>
                  <a:pt x="16525" y="9200"/>
                  <a:pt x="16525" y="9199"/>
                </a:cubicBezTo>
                <a:cubicBezTo>
                  <a:pt x="16502" y="9182"/>
                  <a:pt x="16497" y="9100"/>
                  <a:pt x="16501" y="9003"/>
                </a:cubicBezTo>
                <a:cubicBezTo>
                  <a:pt x="16502" y="8969"/>
                  <a:pt x="16508" y="8930"/>
                  <a:pt x="16511" y="8892"/>
                </a:cubicBezTo>
                <a:cubicBezTo>
                  <a:pt x="16514" y="8869"/>
                  <a:pt x="16512" y="8851"/>
                  <a:pt x="16516" y="8826"/>
                </a:cubicBezTo>
                <a:cubicBezTo>
                  <a:pt x="16548" y="8647"/>
                  <a:pt x="16492" y="8329"/>
                  <a:pt x="16391" y="8111"/>
                </a:cubicBezTo>
                <a:cubicBezTo>
                  <a:pt x="16365" y="8056"/>
                  <a:pt x="16343" y="8002"/>
                  <a:pt x="16327" y="7951"/>
                </a:cubicBezTo>
                <a:cubicBezTo>
                  <a:pt x="16326" y="7950"/>
                  <a:pt x="16327" y="7949"/>
                  <a:pt x="16327" y="7949"/>
                </a:cubicBezTo>
                <a:cubicBezTo>
                  <a:pt x="16306" y="7902"/>
                  <a:pt x="16291" y="7859"/>
                  <a:pt x="16282" y="7820"/>
                </a:cubicBezTo>
                <a:cubicBezTo>
                  <a:pt x="16280" y="7813"/>
                  <a:pt x="16275" y="7804"/>
                  <a:pt x="16274" y="7797"/>
                </a:cubicBezTo>
                <a:cubicBezTo>
                  <a:pt x="16267" y="7761"/>
                  <a:pt x="16266" y="7730"/>
                  <a:pt x="16271" y="7704"/>
                </a:cubicBezTo>
                <a:cubicBezTo>
                  <a:pt x="16277" y="7679"/>
                  <a:pt x="16287" y="7659"/>
                  <a:pt x="16305" y="7646"/>
                </a:cubicBezTo>
                <a:cubicBezTo>
                  <a:pt x="16305" y="7646"/>
                  <a:pt x="16309" y="7646"/>
                  <a:pt x="16309" y="7645"/>
                </a:cubicBezTo>
                <a:cubicBezTo>
                  <a:pt x="16310" y="7645"/>
                  <a:pt x="16310" y="7643"/>
                  <a:pt x="16310" y="7643"/>
                </a:cubicBezTo>
                <a:cubicBezTo>
                  <a:pt x="16334" y="7625"/>
                  <a:pt x="16451" y="7608"/>
                  <a:pt x="16607" y="7594"/>
                </a:cubicBezTo>
                <a:cubicBezTo>
                  <a:pt x="16826" y="7572"/>
                  <a:pt x="17132" y="7555"/>
                  <a:pt x="17471" y="7552"/>
                </a:cubicBezTo>
                <a:cubicBezTo>
                  <a:pt x="17564" y="7551"/>
                  <a:pt x="17630" y="7550"/>
                  <a:pt x="17708" y="7548"/>
                </a:cubicBezTo>
                <a:cubicBezTo>
                  <a:pt x="17803" y="7547"/>
                  <a:pt x="17904" y="7544"/>
                  <a:pt x="17980" y="7542"/>
                </a:cubicBezTo>
                <a:cubicBezTo>
                  <a:pt x="18090" y="7538"/>
                  <a:pt x="18189" y="7533"/>
                  <a:pt x="18270" y="7525"/>
                </a:cubicBezTo>
                <a:cubicBezTo>
                  <a:pt x="18352" y="7517"/>
                  <a:pt x="18420" y="7506"/>
                  <a:pt x="18483" y="7492"/>
                </a:cubicBezTo>
                <a:cubicBezTo>
                  <a:pt x="18498" y="7489"/>
                  <a:pt x="18512" y="7485"/>
                  <a:pt x="18527" y="7481"/>
                </a:cubicBezTo>
                <a:cubicBezTo>
                  <a:pt x="18581" y="7467"/>
                  <a:pt x="18632" y="7449"/>
                  <a:pt x="18682" y="7428"/>
                </a:cubicBezTo>
                <a:cubicBezTo>
                  <a:pt x="18769" y="7390"/>
                  <a:pt x="18857" y="7341"/>
                  <a:pt x="18967" y="7275"/>
                </a:cubicBezTo>
                <a:cubicBezTo>
                  <a:pt x="19028" y="7238"/>
                  <a:pt x="19094" y="7193"/>
                  <a:pt x="19160" y="7141"/>
                </a:cubicBezTo>
                <a:cubicBezTo>
                  <a:pt x="19227" y="7090"/>
                  <a:pt x="19294" y="7032"/>
                  <a:pt x="19359" y="6973"/>
                </a:cubicBezTo>
                <a:cubicBezTo>
                  <a:pt x="19359" y="6973"/>
                  <a:pt x="19358" y="6972"/>
                  <a:pt x="19359" y="6972"/>
                </a:cubicBezTo>
                <a:cubicBezTo>
                  <a:pt x="19423" y="6913"/>
                  <a:pt x="19486" y="6851"/>
                  <a:pt x="19541" y="6791"/>
                </a:cubicBezTo>
                <a:cubicBezTo>
                  <a:pt x="19541" y="6791"/>
                  <a:pt x="19541" y="6791"/>
                  <a:pt x="19541" y="6791"/>
                </a:cubicBezTo>
                <a:cubicBezTo>
                  <a:pt x="19596" y="6730"/>
                  <a:pt x="19645" y="6671"/>
                  <a:pt x="19682" y="6618"/>
                </a:cubicBezTo>
                <a:cubicBezTo>
                  <a:pt x="19768" y="6495"/>
                  <a:pt x="19868" y="6333"/>
                  <a:pt x="19968" y="6161"/>
                </a:cubicBezTo>
                <a:cubicBezTo>
                  <a:pt x="19994" y="6117"/>
                  <a:pt x="20019" y="6071"/>
                  <a:pt x="20045" y="6025"/>
                </a:cubicBezTo>
                <a:cubicBezTo>
                  <a:pt x="20116" y="5898"/>
                  <a:pt x="20186" y="5769"/>
                  <a:pt x="20253" y="5640"/>
                </a:cubicBezTo>
                <a:cubicBezTo>
                  <a:pt x="20282" y="5584"/>
                  <a:pt x="20312" y="5527"/>
                  <a:pt x="20340" y="5472"/>
                </a:cubicBezTo>
                <a:cubicBezTo>
                  <a:pt x="20425" y="5302"/>
                  <a:pt x="20505" y="5135"/>
                  <a:pt x="20560" y="5004"/>
                </a:cubicBezTo>
                <a:cubicBezTo>
                  <a:pt x="20623" y="4855"/>
                  <a:pt x="20661" y="4742"/>
                  <a:pt x="20661" y="4691"/>
                </a:cubicBezTo>
                <a:cubicBezTo>
                  <a:pt x="20661" y="4653"/>
                  <a:pt x="20653" y="4616"/>
                  <a:pt x="20636" y="4583"/>
                </a:cubicBezTo>
                <a:cubicBezTo>
                  <a:pt x="20619" y="4549"/>
                  <a:pt x="20593" y="4518"/>
                  <a:pt x="20559" y="4489"/>
                </a:cubicBezTo>
                <a:cubicBezTo>
                  <a:pt x="20559" y="4489"/>
                  <a:pt x="20559" y="4489"/>
                  <a:pt x="20559" y="4489"/>
                </a:cubicBezTo>
                <a:cubicBezTo>
                  <a:pt x="20353" y="4318"/>
                  <a:pt x="19817" y="4229"/>
                  <a:pt x="18800" y="4179"/>
                </a:cubicBezTo>
                <a:cubicBezTo>
                  <a:pt x="17749" y="4127"/>
                  <a:pt x="17274" y="4071"/>
                  <a:pt x="17086" y="3885"/>
                </a:cubicBezTo>
                <a:cubicBezTo>
                  <a:pt x="17081" y="3881"/>
                  <a:pt x="17072" y="3877"/>
                  <a:pt x="17067" y="3873"/>
                </a:cubicBezTo>
                <a:cubicBezTo>
                  <a:pt x="16963" y="3801"/>
                  <a:pt x="16934" y="3717"/>
                  <a:pt x="16977" y="3619"/>
                </a:cubicBezTo>
                <a:cubicBezTo>
                  <a:pt x="16979" y="3615"/>
                  <a:pt x="16979" y="3611"/>
                  <a:pt x="16981" y="3607"/>
                </a:cubicBezTo>
                <a:cubicBezTo>
                  <a:pt x="16978" y="3545"/>
                  <a:pt x="16982" y="3475"/>
                  <a:pt x="16992" y="3397"/>
                </a:cubicBezTo>
                <a:cubicBezTo>
                  <a:pt x="17006" y="3291"/>
                  <a:pt x="17015" y="3211"/>
                  <a:pt x="17014" y="3146"/>
                </a:cubicBezTo>
                <a:cubicBezTo>
                  <a:pt x="17007" y="3125"/>
                  <a:pt x="17002" y="3103"/>
                  <a:pt x="16992" y="3083"/>
                </a:cubicBezTo>
                <a:cubicBezTo>
                  <a:pt x="16936" y="2963"/>
                  <a:pt x="16836" y="2865"/>
                  <a:pt x="16704" y="2797"/>
                </a:cubicBezTo>
                <a:cubicBezTo>
                  <a:pt x="16590" y="2748"/>
                  <a:pt x="16448" y="2712"/>
                  <a:pt x="16324" y="2699"/>
                </a:cubicBezTo>
                <a:cubicBezTo>
                  <a:pt x="16308" y="2698"/>
                  <a:pt x="16293" y="2697"/>
                  <a:pt x="16276" y="2696"/>
                </a:cubicBezTo>
                <a:cubicBezTo>
                  <a:pt x="16274" y="2696"/>
                  <a:pt x="16272" y="2696"/>
                  <a:pt x="16270" y="2696"/>
                </a:cubicBezTo>
                <a:cubicBezTo>
                  <a:pt x="16268" y="2695"/>
                  <a:pt x="16266" y="2696"/>
                  <a:pt x="16263" y="2696"/>
                </a:cubicBezTo>
                <a:cubicBezTo>
                  <a:pt x="16226" y="2695"/>
                  <a:pt x="16188" y="2697"/>
                  <a:pt x="16149" y="2700"/>
                </a:cubicBezTo>
                <a:cubicBezTo>
                  <a:pt x="16018" y="2710"/>
                  <a:pt x="15934" y="2713"/>
                  <a:pt x="15879" y="2696"/>
                </a:cubicBezTo>
                <a:cubicBezTo>
                  <a:pt x="15872" y="2693"/>
                  <a:pt x="15868" y="2687"/>
                  <a:pt x="15862" y="2684"/>
                </a:cubicBezTo>
                <a:cubicBezTo>
                  <a:pt x="15689" y="2641"/>
                  <a:pt x="15644" y="2513"/>
                  <a:pt x="15694" y="2264"/>
                </a:cubicBezTo>
                <a:cubicBezTo>
                  <a:pt x="15714" y="2166"/>
                  <a:pt x="15735" y="2092"/>
                  <a:pt x="15758" y="2031"/>
                </a:cubicBezTo>
                <a:cubicBezTo>
                  <a:pt x="15764" y="1998"/>
                  <a:pt x="15770" y="1967"/>
                  <a:pt x="15778" y="1944"/>
                </a:cubicBezTo>
                <a:cubicBezTo>
                  <a:pt x="15788" y="1915"/>
                  <a:pt x="15800" y="1895"/>
                  <a:pt x="15814" y="1885"/>
                </a:cubicBezTo>
                <a:cubicBezTo>
                  <a:pt x="15828" y="1874"/>
                  <a:pt x="15857" y="1867"/>
                  <a:pt x="15894" y="1863"/>
                </a:cubicBezTo>
                <a:cubicBezTo>
                  <a:pt x="15973" y="1831"/>
                  <a:pt x="16084" y="1846"/>
                  <a:pt x="16258" y="1895"/>
                </a:cubicBezTo>
                <a:cubicBezTo>
                  <a:pt x="16260" y="1895"/>
                  <a:pt x="16262" y="1895"/>
                  <a:pt x="16265" y="1896"/>
                </a:cubicBezTo>
                <a:cubicBezTo>
                  <a:pt x="16294" y="1901"/>
                  <a:pt x="16322" y="1905"/>
                  <a:pt x="16352" y="1912"/>
                </a:cubicBezTo>
                <a:cubicBezTo>
                  <a:pt x="16433" y="1930"/>
                  <a:pt x="16487" y="1938"/>
                  <a:pt x="16547" y="1947"/>
                </a:cubicBezTo>
                <a:cubicBezTo>
                  <a:pt x="16723" y="1960"/>
                  <a:pt x="16886" y="1937"/>
                  <a:pt x="17027" y="1879"/>
                </a:cubicBezTo>
                <a:cubicBezTo>
                  <a:pt x="17029" y="1878"/>
                  <a:pt x="17031" y="1877"/>
                  <a:pt x="17033" y="1876"/>
                </a:cubicBezTo>
                <a:cubicBezTo>
                  <a:pt x="17059" y="1863"/>
                  <a:pt x="17082" y="1852"/>
                  <a:pt x="17110" y="1836"/>
                </a:cubicBezTo>
                <a:cubicBezTo>
                  <a:pt x="17179" y="1797"/>
                  <a:pt x="17240" y="1751"/>
                  <a:pt x="17296" y="1701"/>
                </a:cubicBezTo>
                <a:cubicBezTo>
                  <a:pt x="17300" y="1698"/>
                  <a:pt x="17305" y="1695"/>
                  <a:pt x="17309" y="1691"/>
                </a:cubicBezTo>
                <a:cubicBezTo>
                  <a:pt x="17497" y="1504"/>
                  <a:pt x="17608" y="1222"/>
                  <a:pt x="17608" y="870"/>
                </a:cubicBezTo>
                <a:cubicBezTo>
                  <a:pt x="17609" y="774"/>
                  <a:pt x="17606" y="700"/>
                  <a:pt x="17598" y="636"/>
                </a:cubicBezTo>
                <a:cubicBezTo>
                  <a:pt x="17563" y="523"/>
                  <a:pt x="17506" y="418"/>
                  <a:pt x="17427" y="325"/>
                </a:cubicBezTo>
                <a:cubicBezTo>
                  <a:pt x="17427" y="325"/>
                  <a:pt x="17426" y="324"/>
                  <a:pt x="17426" y="324"/>
                </a:cubicBezTo>
                <a:cubicBezTo>
                  <a:pt x="17373" y="284"/>
                  <a:pt x="17305" y="242"/>
                  <a:pt x="17216" y="192"/>
                </a:cubicBezTo>
                <a:lnTo>
                  <a:pt x="16880" y="0"/>
                </a:lnTo>
                <a:close/>
                <a:moveTo>
                  <a:pt x="16498" y="2273"/>
                </a:moveTo>
                <a:cubicBezTo>
                  <a:pt x="16497" y="2280"/>
                  <a:pt x="16494" y="2286"/>
                  <a:pt x="16499" y="2296"/>
                </a:cubicBezTo>
                <a:cubicBezTo>
                  <a:pt x="16513" y="2328"/>
                  <a:pt x="16553" y="2371"/>
                  <a:pt x="16611" y="2419"/>
                </a:cubicBezTo>
                <a:cubicBezTo>
                  <a:pt x="16718" y="2507"/>
                  <a:pt x="16815" y="2573"/>
                  <a:pt x="16851" y="2585"/>
                </a:cubicBezTo>
                <a:cubicBezTo>
                  <a:pt x="16865" y="2587"/>
                  <a:pt x="16871" y="2581"/>
                  <a:pt x="16869" y="2566"/>
                </a:cubicBezTo>
                <a:cubicBezTo>
                  <a:pt x="16867" y="2559"/>
                  <a:pt x="16867" y="2553"/>
                  <a:pt x="16862" y="2543"/>
                </a:cubicBezTo>
                <a:cubicBezTo>
                  <a:pt x="16848" y="2512"/>
                  <a:pt x="16821" y="2467"/>
                  <a:pt x="16787" y="2419"/>
                </a:cubicBezTo>
                <a:cubicBezTo>
                  <a:pt x="16780" y="2410"/>
                  <a:pt x="16771" y="2402"/>
                  <a:pt x="16764" y="2393"/>
                </a:cubicBezTo>
                <a:cubicBezTo>
                  <a:pt x="16712" y="2349"/>
                  <a:pt x="16645" y="2311"/>
                  <a:pt x="16579" y="2292"/>
                </a:cubicBezTo>
                <a:cubicBezTo>
                  <a:pt x="16542" y="2281"/>
                  <a:pt x="16516" y="2275"/>
                  <a:pt x="16498" y="2273"/>
                </a:cubicBezTo>
                <a:close/>
              </a:path>
            </a:pathLst>
          </a:custGeom>
          <a:ln w="12700">
            <a:miter lim="400000"/>
          </a:ln>
        </p:spPr>
      </p:pic>
      <p:sp>
        <p:nvSpPr>
          <p:cNvPr id="443" name="Safety First !        Vap"/>
          <p:cNvSpPr txBox="1"/>
          <p:nvPr/>
        </p:nvSpPr>
        <p:spPr>
          <a:xfrm>
            <a:off x="10053848" y="12590779"/>
            <a:ext cx="6155945"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5500">
                <a:solidFill>
                  <a:schemeClr val="accent2">
                    <a:hueOff val="-64239"/>
                    <a:satOff val="43864"/>
                    <a:lumOff val="-49908"/>
                  </a:schemeClr>
                </a:solidFill>
                <a:latin typeface="Snell Roundhand"/>
                <a:ea typeface="Snell Roundhand"/>
                <a:cs typeface="Snell Roundhand"/>
                <a:sym typeface="Snell Roundhand"/>
              </a:defRPr>
            </a:lvl1pPr>
          </a:lstStyle>
          <a:p>
            <a:pPr/>
            <a:r>
              <a:t>Safety First !        Vap</a:t>
            </a:r>
          </a:p>
        </p:txBody>
      </p:sp>
      <p:grpSp>
        <p:nvGrpSpPr>
          <p:cNvPr id="446" name="Chronic  Diseases  Skin Irritants  Allergies"/>
          <p:cNvGrpSpPr/>
          <p:nvPr/>
        </p:nvGrpSpPr>
        <p:grpSpPr>
          <a:xfrm>
            <a:off x="21555888" y="5554301"/>
            <a:ext cx="2999828" cy="3125268"/>
            <a:chOff x="0" y="0"/>
            <a:chExt cx="2999826" cy="3125267"/>
          </a:xfrm>
        </p:grpSpPr>
        <p:sp>
          <p:nvSpPr>
            <p:cNvPr id="445" name="Chronic  Diseases  Skin Irritants  Allergies"/>
            <p:cNvSpPr txBox="1"/>
            <p:nvPr/>
          </p:nvSpPr>
          <p:spPr>
            <a:xfrm>
              <a:off x="184150" y="184149"/>
              <a:ext cx="2631527" cy="2756969"/>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defRPr b="1">
                  <a:solidFill>
                    <a:schemeClr val="accent2">
                      <a:hueOff val="-64239"/>
                      <a:satOff val="43864"/>
                      <a:lumOff val="-49908"/>
                    </a:schemeClr>
                  </a:solidFill>
                  <a:latin typeface="Times New Roman"/>
                  <a:ea typeface="Times New Roman"/>
                  <a:cs typeface="Times New Roman"/>
                  <a:sym typeface="Times New Roman"/>
                </a:defRPr>
              </a:pPr>
              <a:r>
                <a:t>Chronic </a:t>
              </a:r>
              <a:br/>
              <a:r>
                <a:t>Diseases</a:t>
              </a:r>
              <a:br/>
              <a:br/>
              <a:r>
                <a:t>Skin Irritants</a:t>
              </a:r>
              <a:br/>
              <a:br/>
              <a:r>
                <a:t>Allergies</a:t>
              </a:r>
            </a:p>
          </p:txBody>
        </p:sp>
        <p:pic>
          <p:nvPicPr>
            <p:cNvPr id="444" name="Chronic  Diseases  Skin Irritants  Allergies Chronic  Diseases  Skin Irritants  Allergies" descr="Chronic  Diseases  Skin Irritants  Allergies Chronic  Diseases  Skin Irritants  Allergies"/>
            <p:cNvPicPr>
              <a:picLocks noChangeAspect="0"/>
            </p:cNvPicPr>
            <p:nvPr/>
          </p:nvPicPr>
          <p:blipFill>
            <a:blip r:embed="rId5">
              <a:extLst/>
            </a:blip>
            <a:stretch>
              <a:fillRect/>
            </a:stretch>
          </p:blipFill>
          <p:spPr>
            <a:xfrm>
              <a:off x="0" y="-1"/>
              <a:ext cx="2999827" cy="3125269"/>
            </a:xfrm>
            <a:prstGeom prst="rect">
              <a:avLst/>
            </a:prstGeom>
            <a:effectLst/>
          </p:spPr>
        </p:pic>
      </p:grpSp>
      <p:sp>
        <p:nvSpPr>
          <p:cNvPr id="447" name="Approved Document"/>
          <p:cNvSpPr/>
          <p:nvPr/>
        </p:nvSpPr>
        <p:spPr>
          <a:xfrm>
            <a:off x="13967730" y="12307959"/>
            <a:ext cx="850566" cy="1101471"/>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4" y="5837"/>
                  <a:pt x="21522" y="5837"/>
                </a:cubicBezTo>
                <a:lnTo>
                  <a:pt x="14254" y="5837"/>
                </a:lnTo>
                <a:cubicBezTo>
                  <a:pt x="14137"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5" y="5120"/>
                  <a:pt x="15182" y="5120"/>
                </a:cubicBezTo>
                <a:lnTo>
                  <a:pt x="21418" y="5120"/>
                </a:lnTo>
                <a:cubicBezTo>
                  <a:pt x="21485" y="5120"/>
                  <a:pt x="21518" y="5058"/>
                  <a:pt x="21471" y="5021"/>
                </a:cubicBezTo>
                <a:lnTo>
                  <a:pt x="15100" y="99"/>
                </a:lnTo>
                <a:cubicBezTo>
                  <a:pt x="15076" y="81"/>
                  <a:pt x="15044" y="78"/>
                  <a:pt x="15017" y="86"/>
                </a:cubicBezTo>
                <a:close/>
                <a:moveTo>
                  <a:pt x="16386" y="8273"/>
                </a:moveTo>
                <a:cubicBezTo>
                  <a:pt x="16406" y="8273"/>
                  <a:pt x="16425" y="8279"/>
                  <a:pt x="16441" y="8291"/>
                </a:cubicBezTo>
                <a:lnTo>
                  <a:pt x="18003" y="9497"/>
                </a:lnTo>
                <a:cubicBezTo>
                  <a:pt x="18034" y="9522"/>
                  <a:pt x="18034" y="9560"/>
                  <a:pt x="18003" y="9585"/>
                </a:cubicBezTo>
                <a:lnTo>
                  <a:pt x="8629" y="16827"/>
                </a:lnTo>
                <a:cubicBezTo>
                  <a:pt x="8597" y="16852"/>
                  <a:pt x="8547" y="16852"/>
                  <a:pt x="8515" y="16827"/>
                </a:cubicBezTo>
                <a:lnTo>
                  <a:pt x="3592" y="13027"/>
                </a:lnTo>
                <a:cubicBezTo>
                  <a:pt x="3560" y="13002"/>
                  <a:pt x="3560" y="12962"/>
                  <a:pt x="3592" y="12937"/>
                </a:cubicBezTo>
                <a:lnTo>
                  <a:pt x="5153" y="11731"/>
                </a:lnTo>
                <a:cubicBezTo>
                  <a:pt x="5185" y="11707"/>
                  <a:pt x="5238" y="11707"/>
                  <a:pt x="5269" y="11731"/>
                </a:cubicBezTo>
                <a:lnTo>
                  <a:pt x="8513" y="14238"/>
                </a:lnTo>
                <a:cubicBezTo>
                  <a:pt x="8545" y="14263"/>
                  <a:pt x="8595" y="14263"/>
                  <a:pt x="8627" y="14238"/>
                </a:cubicBezTo>
                <a:lnTo>
                  <a:pt x="16328" y="8291"/>
                </a:lnTo>
                <a:cubicBezTo>
                  <a:pt x="16343" y="8279"/>
                  <a:pt x="16365" y="8273"/>
                  <a:pt x="16386" y="8273"/>
                </a:cubicBezTo>
                <a:close/>
              </a:path>
            </a:pathLst>
          </a:custGeom>
          <a:solidFill>
            <a:schemeClr val="accent2">
              <a:hueOff val="-64239"/>
              <a:satOff val="43864"/>
              <a:lumOff val="-49908"/>
            </a:schemeClr>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49" name="In Conclusion.. We learned.."/>
          <p:cNvSpPr txBox="1"/>
          <p:nvPr/>
        </p:nvSpPr>
        <p:spPr>
          <a:xfrm>
            <a:off x="5321096" y="362767"/>
            <a:ext cx="13741808" cy="171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0100">
                <a:solidFill>
                  <a:schemeClr val="accent2">
                    <a:hueOff val="-64239"/>
                    <a:satOff val="43864"/>
                    <a:lumOff val="-49908"/>
                  </a:schemeClr>
                </a:solidFill>
                <a:latin typeface="Snell Roundhand"/>
                <a:ea typeface="Snell Roundhand"/>
                <a:cs typeface="Snell Roundhand"/>
                <a:sym typeface="Snell Roundhand"/>
              </a:defRPr>
            </a:lvl1pPr>
          </a:lstStyle>
          <a:p>
            <a:pPr/>
            <a:r>
              <a:t>In Conclusion.. We learned..</a:t>
            </a:r>
          </a:p>
        </p:txBody>
      </p:sp>
      <p:grpSp>
        <p:nvGrpSpPr>
          <p:cNvPr id="452" name="Niche: small  dogs owned by millennials…"/>
          <p:cNvGrpSpPr/>
          <p:nvPr/>
        </p:nvGrpSpPr>
        <p:grpSpPr>
          <a:xfrm>
            <a:off x="627570" y="1758863"/>
            <a:ext cx="23128861" cy="12954001"/>
            <a:chOff x="0" y="0"/>
            <a:chExt cx="23128859" cy="12954000"/>
          </a:xfrm>
        </p:grpSpPr>
        <p:sp>
          <p:nvSpPr>
            <p:cNvPr id="451" name="Niche: small  dogs owned by millennials…"/>
            <p:cNvSpPr txBox="1"/>
            <p:nvPr/>
          </p:nvSpPr>
          <p:spPr>
            <a:xfrm>
              <a:off x="184149" y="184149"/>
              <a:ext cx="22760561" cy="12585701"/>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defRPr sz="7000">
                  <a:solidFill>
                    <a:schemeClr val="accent2">
                      <a:hueOff val="-64239"/>
                      <a:satOff val="43864"/>
                      <a:lumOff val="-49908"/>
                    </a:schemeClr>
                  </a:solidFill>
                  <a:latin typeface="Snell Roundhand"/>
                  <a:ea typeface="Snell Roundhand"/>
                  <a:cs typeface="Snell Roundhand"/>
                  <a:sym typeface="Snell Roundhand"/>
                </a:defRPr>
              </a:pPr>
              <a:r>
                <a:t>Niche: small  dogs owned by millennials</a:t>
              </a:r>
            </a:p>
            <a:p>
              <a:pPr>
                <a:defRPr sz="7000">
                  <a:solidFill>
                    <a:schemeClr val="accent2">
                      <a:hueOff val="-64239"/>
                      <a:satOff val="43864"/>
                      <a:lumOff val="-49908"/>
                    </a:schemeClr>
                  </a:solidFill>
                  <a:latin typeface="Snell Roundhand"/>
                  <a:ea typeface="Snell Roundhand"/>
                  <a:cs typeface="Snell Roundhand"/>
                  <a:sym typeface="Snell Roundhand"/>
                </a:defRPr>
              </a:pPr>
              <a:r>
                <a:t>Source of the products matter: Quality =     Ratings       Sales</a:t>
              </a:r>
            </a:p>
            <a:p>
              <a:pPr>
                <a:defRPr sz="7000">
                  <a:solidFill>
                    <a:schemeClr val="accent2">
                      <a:hueOff val="-64239"/>
                      <a:satOff val="43864"/>
                      <a:lumOff val="-49908"/>
                    </a:schemeClr>
                  </a:solidFill>
                  <a:latin typeface="Snell Roundhand"/>
                  <a:ea typeface="Snell Roundhand"/>
                  <a:cs typeface="Snell Roundhand"/>
                  <a:sym typeface="Snell Roundhand"/>
                </a:defRPr>
              </a:pPr>
              <a:r>
                <a:t>(Results may vary due to external/internal components)</a:t>
              </a:r>
            </a:p>
            <a:p>
              <a:pPr>
                <a:defRPr sz="7000">
                  <a:solidFill>
                    <a:schemeClr val="accent2">
                      <a:hueOff val="-64239"/>
                      <a:satOff val="43864"/>
                      <a:lumOff val="-49908"/>
                    </a:schemeClr>
                  </a:solidFill>
                  <a:latin typeface="Snell Roundhand"/>
                  <a:ea typeface="Snell Roundhand"/>
                  <a:cs typeface="Snell Roundhand"/>
                  <a:sym typeface="Snell Roundhand"/>
                </a:defRPr>
              </a:pPr>
              <a:r>
                <a:t> ratings and      sales = Rebuys</a:t>
              </a:r>
            </a:p>
            <a:p>
              <a:pPr>
                <a:defRPr sz="7000">
                  <a:solidFill>
                    <a:schemeClr val="accent2">
                      <a:hueOff val="-64239"/>
                      <a:satOff val="43864"/>
                      <a:lumOff val="-49908"/>
                    </a:schemeClr>
                  </a:solidFill>
                  <a:latin typeface="Snell Roundhand"/>
                  <a:ea typeface="Snell Roundhand"/>
                  <a:cs typeface="Snell Roundhand"/>
                  <a:sym typeface="Snell Roundhand"/>
                </a:defRPr>
              </a:pPr>
              <a:r>
                <a:t>Price doesn’t matter: Quality/Quantity</a:t>
              </a:r>
            </a:p>
            <a:p>
              <a:pPr>
                <a:defRPr sz="7000">
                  <a:solidFill>
                    <a:schemeClr val="accent2">
                      <a:hueOff val="-64239"/>
                      <a:satOff val="43864"/>
                      <a:lumOff val="-49908"/>
                    </a:schemeClr>
                  </a:solidFill>
                  <a:latin typeface="Snell Roundhand"/>
                  <a:ea typeface="Snell Roundhand"/>
                  <a:cs typeface="Snell Roundhand"/>
                  <a:sym typeface="Snell Roundhand"/>
                </a:defRPr>
              </a:pPr>
              <a:r>
                <a:t>Safety First: Attentive to contents, ingredients, or material and how they affect your pet</a:t>
              </a:r>
              <a:br/>
              <a:br/>
            </a:p>
          </p:txBody>
        </p:sp>
        <p:pic>
          <p:nvPicPr>
            <p:cNvPr id="450" name="Niche: small  dogs owned by millennials… Niche: small  dogs owned by millennialsSource of the products matter: Quality =     Ratings       Sales(Results may vary due to external/internal components) ratings and      sales = RebuysPrice doesn’t matter: Qu" descr="Niche: small  dogs owned by millennials… Niche: small  dogs owned by millennialsSource of the products matter: Quality =     Ratings       Sales(Results may vary due to external/internal components) ratings and      sales = RebuysPrice doesn’t matter: Quality/QuantitySafety First: Attentive to contents, ingredients, or material and how they affect your pet  "/>
            <p:cNvPicPr>
              <a:picLocks noChangeAspect="0"/>
            </p:cNvPicPr>
            <p:nvPr/>
          </p:nvPicPr>
          <p:blipFill>
            <a:blip r:embed="rId2">
              <a:extLst/>
            </a:blip>
            <a:stretch>
              <a:fillRect/>
            </a:stretch>
          </p:blipFill>
          <p:spPr>
            <a:xfrm>
              <a:off x="-1" y="-1"/>
              <a:ext cx="23128861" cy="12954001"/>
            </a:xfrm>
            <a:prstGeom prst="rect">
              <a:avLst/>
            </a:prstGeom>
            <a:effectLst/>
          </p:spPr>
        </p:pic>
      </p:grpSp>
      <p:sp>
        <p:nvSpPr>
          <p:cNvPr id="453" name="Arrow 6"/>
          <p:cNvSpPr/>
          <p:nvPr/>
        </p:nvSpPr>
        <p:spPr>
          <a:xfrm>
            <a:off x="19161435" y="3468930"/>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54" name="Arrow 6"/>
          <p:cNvSpPr/>
          <p:nvPr/>
        </p:nvSpPr>
        <p:spPr>
          <a:xfrm>
            <a:off x="11106678" y="6598697"/>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55" name="Arrow 6"/>
          <p:cNvSpPr/>
          <p:nvPr/>
        </p:nvSpPr>
        <p:spPr>
          <a:xfrm>
            <a:off x="15154847" y="3468930"/>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56" name="Arrow 6"/>
          <p:cNvSpPr/>
          <p:nvPr/>
        </p:nvSpPr>
        <p:spPr>
          <a:xfrm>
            <a:off x="6179600" y="6598697"/>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457" name="Image" descr="Image"/>
          <p:cNvPicPr>
            <a:picLocks noChangeAspect="1"/>
          </p:cNvPicPr>
          <p:nvPr/>
        </p:nvPicPr>
        <p:blipFill>
          <a:blip r:embed="rId3">
            <a:extLst/>
          </a:blip>
          <a:srcRect l="28271" t="12544" r="27117" b="11971"/>
          <a:stretch>
            <a:fillRect/>
          </a:stretch>
        </p:blipFill>
        <p:spPr>
          <a:xfrm>
            <a:off x="2308972" y="6222283"/>
            <a:ext cx="2549526" cy="4313883"/>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10144" y="0"/>
                </a:moveTo>
                <a:cubicBezTo>
                  <a:pt x="9582" y="-6"/>
                  <a:pt x="9139" y="99"/>
                  <a:pt x="8561" y="351"/>
                </a:cubicBezTo>
                <a:cubicBezTo>
                  <a:pt x="8002" y="595"/>
                  <a:pt x="7159" y="796"/>
                  <a:pt x="6688" y="796"/>
                </a:cubicBezTo>
                <a:cubicBezTo>
                  <a:pt x="5637" y="796"/>
                  <a:pt x="3981" y="1994"/>
                  <a:pt x="3981" y="2754"/>
                </a:cubicBezTo>
                <a:cubicBezTo>
                  <a:pt x="3981" y="3258"/>
                  <a:pt x="3784" y="3618"/>
                  <a:pt x="2676" y="5129"/>
                </a:cubicBezTo>
                <a:cubicBezTo>
                  <a:pt x="2402" y="5503"/>
                  <a:pt x="2290" y="5916"/>
                  <a:pt x="2428" y="6048"/>
                </a:cubicBezTo>
                <a:cubicBezTo>
                  <a:pt x="2565" y="6180"/>
                  <a:pt x="2658" y="6610"/>
                  <a:pt x="2633" y="7003"/>
                </a:cubicBezTo>
                <a:cubicBezTo>
                  <a:pt x="2598" y="7555"/>
                  <a:pt x="2838" y="7851"/>
                  <a:pt x="3682" y="8306"/>
                </a:cubicBezTo>
                <a:cubicBezTo>
                  <a:pt x="4704" y="8857"/>
                  <a:pt x="4806" y="9352"/>
                  <a:pt x="3897" y="9352"/>
                </a:cubicBezTo>
                <a:cubicBezTo>
                  <a:pt x="3196" y="9352"/>
                  <a:pt x="1863" y="10245"/>
                  <a:pt x="1863" y="10714"/>
                </a:cubicBezTo>
                <a:cubicBezTo>
                  <a:pt x="1863" y="10964"/>
                  <a:pt x="1685" y="11472"/>
                  <a:pt x="1466" y="11842"/>
                </a:cubicBezTo>
                <a:cubicBezTo>
                  <a:pt x="1178" y="12330"/>
                  <a:pt x="1174" y="12653"/>
                  <a:pt x="1453" y="13014"/>
                </a:cubicBezTo>
                <a:cubicBezTo>
                  <a:pt x="1695" y="13327"/>
                  <a:pt x="1710" y="13557"/>
                  <a:pt x="1496" y="13635"/>
                </a:cubicBezTo>
                <a:cubicBezTo>
                  <a:pt x="1309" y="13703"/>
                  <a:pt x="1157" y="13972"/>
                  <a:pt x="1157" y="14229"/>
                </a:cubicBezTo>
                <a:cubicBezTo>
                  <a:pt x="1157" y="14486"/>
                  <a:pt x="1000" y="14788"/>
                  <a:pt x="810" y="14900"/>
                </a:cubicBezTo>
                <a:cubicBezTo>
                  <a:pt x="620" y="15012"/>
                  <a:pt x="360" y="15906"/>
                  <a:pt x="232" y="16888"/>
                </a:cubicBezTo>
                <a:lnTo>
                  <a:pt x="0" y="18673"/>
                </a:lnTo>
                <a:lnTo>
                  <a:pt x="1130" y="19356"/>
                </a:lnTo>
                <a:cubicBezTo>
                  <a:pt x="2164" y="19981"/>
                  <a:pt x="2393" y="20027"/>
                  <a:pt x="3873" y="19920"/>
                </a:cubicBezTo>
                <a:cubicBezTo>
                  <a:pt x="5602" y="19795"/>
                  <a:pt x="6809" y="20039"/>
                  <a:pt x="6809" y="20511"/>
                </a:cubicBezTo>
                <a:cubicBezTo>
                  <a:pt x="6809" y="20671"/>
                  <a:pt x="7231" y="20998"/>
                  <a:pt x="7747" y="21238"/>
                </a:cubicBezTo>
                <a:cubicBezTo>
                  <a:pt x="8298" y="21494"/>
                  <a:pt x="8708" y="21594"/>
                  <a:pt x="9297" y="21582"/>
                </a:cubicBezTo>
                <a:cubicBezTo>
                  <a:pt x="9493" y="21578"/>
                  <a:pt x="9707" y="21559"/>
                  <a:pt x="9956" y="21532"/>
                </a:cubicBezTo>
                <a:cubicBezTo>
                  <a:pt x="11882" y="21319"/>
                  <a:pt x="12930" y="20246"/>
                  <a:pt x="12172" y="19262"/>
                </a:cubicBezTo>
                <a:cubicBezTo>
                  <a:pt x="11879" y="18883"/>
                  <a:pt x="11917" y="18619"/>
                  <a:pt x="12337" y="18123"/>
                </a:cubicBezTo>
                <a:cubicBezTo>
                  <a:pt x="12637" y="17767"/>
                  <a:pt x="12801" y="17349"/>
                  <a:pt x="12700" y="17193"/>
                </a:cubicBezTo>
                <a:cubicBezTo>
                  <a:pt x="12461" y="16826"/>
                  <a:pt x="13288" y="15178"/>
                  <a:pt x="13722" y="15154"/>
                </a:cubicBezTo>
                <a:cubicBezTo>
                  <a:pt x="13906" y="15144"/>
                  <a:pt x="14150" y="15482"/>
                  <a:pt x="14267" y="15907"/>
                </a:cubicBezTo>
                <a:cubicBezTo>
                  <a:pt x="14383" y="16331"/>
                  <a:pt x="14662" y="16787"/>
                  <a:pt x="14885" y="16919"/>
                </a:cubicBezTo>
                <a:cubicBezTo>
                  <a:pt x="15109" y="17051"/>
                  <a:pt x="15292" y="17385"/>
                  <a:pt x="15292" y="17660"/>
                </a:cubicBezTo>
                <a:cubicBezTo>
                  <a:pt x="15292" y="17948"/>
                  <a:pt x="15788" y="18453"/>
                  <a:pt x="16459" y="18849"/>
                </a:cubicBezTo>
                <a:cubicBezTo>
                  <a:pt x="17403" y="19407"/>
                  <a:pt x="17824" y="19517"/>
                  <a:pt x="18668" y="19427"/>
                </a:cubicBezTo>
                <a:cubicBezTo>
                  <a:pt x="19927" y="19294"/>
                  <a:pt x="20948" y="18805"/>
                  <a:pt x="20948" y="18337"/>
                </a:cubicBezTo>
                <a:cubicBezTo>
                  <a:pt x="20948" y="18148"/>
                  <a:pt x="21133" y="17884"/>
                  <a:pt x="21361" y="17749"/>
                </a:cubicBezTo>
                <a:cubicBezTo>
                  <a:pt x="21520" y="17656"/>
                  <a:pt x="21600" y="17562"/>
                  <a:pt x="21600" y="17442"/>
                </a:cubicBezTo>
                <a:cubicBezTo>
                  <a:pt x="21600" y="17321"/>
                  <a:pt x="21520" y="17172"/>
                  <a:pt x="21361" y="16967"/>
                </a:cubicBezTo>
                <a:cubicBezTo>
                  <a:pt x="21133" y="16672"/>
                  <a:pt x="20948" y="15891"/>
                  <a:pt x="20948" y="15234"/>
                </a:cubicBezTo>
                <a:cubicBezTo>
                  <a:pt x="20948" y="14502"/>
                  <a:pt x="20738" y="13862"/>
                  <a:pt x="20410" y="13585"/>
                </a:cubicBezTo>
                <a:cubicBezTo>
                  <a:pt x="20114" y="13337"/>
                  <a:pt x="19822" y="12565"/>
                  <a:pt x="19761" y="11872"/>
                </a:cubicBezTo>
                <a:cubicBezTo>
                  <a:pt x="19698" y="11165"/>
                  <a:pt x="19425" y="10448"/>
                  <a:pt x="19135" y="10242"/>
                </a:cubicBezTo>
                <a:cubicBezTo>
                  <a:pt x="18509" y="9795"/>
                  <a:pt x="17891" y="9005"/>
                  <a:pt x="17639" y="8329"/>
                </a:cubicBezTo>
                <a:cubicBezTo>
                  <a:pt x="17500" y="7958"/>
                  <a:pt x="17721" y="7681"/>
                  <a:pt x="18493" y="7255"/>
                </a:cubicBezTo>
                <a:cubicBezTo>
                  <a:pt x="19066" y="6939"/>
                  <a:pt x="19532" y="6489"/>
                  <a:pt x="19532" y="6254"/>
                </a:cubicBezTo>
                <a:cubicBezTo>
                  <a:pt x="19532" y="6020"/>
                  <a:pt x="19691" y="5771"/>
                  <a:pt x="19885" y="5701"/>
                </a:cubicBezTo>
                <a:cubicBezTo>
                  <a:pt x="20645" y="5423"/>
                  <a:pt x="20230" y="4570"/>
                  <a:pt x="19085" y="4054"/>
                </a:cubicBezTo>
                <a:cubicBezTo>
                  <a:pt x="18284" y="3694"/>
                  <a:pt x="17790" y="3227"/>
                  <a:pt x="17464" y="2529"/>
                </a:cubicBezTo>
                <a:cubicBezTo>
                  <a:pt x="17207" y="1977"/>
                  <a:pt x="16936" y="1408"/>
                  <a:pt x="16862" y="1265"/>
                </a:cubicBezTo>
                <a:cubicBezTo>
                  <a:pt x="16789" y="1121"/>
                  <a:pt x="16457" y="1004"/>
                  <a:pt x="16126" y="1004"/>
                </a:cubicBezTo>
                <a:cubicBezTo>
                  <a:pt x="15795" y="1004"/>
                  <a:pt x="15247" y="856"/>
                  <a:pt x="14909" y="675"/>
                </a:cubicBezTo>
                <a:cubicBezTo>
                  <a:pt x="14570" y="494"/>
                  <a:pt x="13762" y="307"/>
                  <a:pt x="13113" y="260"/>
                </a:cubicBezTo>
                <a:cubicBezTo>
                  <a:pt x="12465" y="213"/>
                  <a:pt x="11404" y="115"/>
                  <a:pt x="10756" y="41"/>
                </a:cubicBezTo>
                <a:cubicBezTo>
                  <a:pt x="10533" y="16"/>
                  <a:pt x="10332" y="2"/>
                  <a:pt x="10144" y="0"/>
                </a:cubicBezTo>
                <a:close/>
              </a:path>
            </a:pathLst>
          </a:custGeom>
          <a:ln w="12700">
            <a:miter lim="400000"/>
          </a:ln>
        </p:spPr>
      </p:pic>
      <p:pic>
        <p:nvPicPr>
          <p:cNvPr id="458" name="Image" descr="Image"/>
          <p:cNvPicPr>
            <a:picLocks noChangeAspect="1"/>
          </p:cNvPicPr>
          <p:nvPr/>
        </p:nvPicPr>
        <p:blipFill>
          <a:blip r:embed="rId3">
            <a:extLst/>
          </a:blip>
          <a:srcRect l="28271" t="12544" r="27117" b="11971"/>
          <a:stretch>
            <a:fillRect/>
          </a:stretch>
        </p:blipFill>
        <p:spPr>
          <a:xfrm>
            <a:off x="19053835" y="6222283"/>
            <a:ext cx="2549526" cy="4313883"/>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10144" y="0"/>
                </a:moveTo>
                <a:cubicBezTo>
                  <a:pt x="9582" y="-6"/>
                  <a:pt x="9139" y="99"/>
                  <a:pt x="8561" y="351"/>
                </a:cubicBezTo>
                <a:cubicBezTo>
                  <a:pt x="8002" y="595"/>
                  <a:pt x="7159" y="796"/>
                  <a:pt x="6688" y="796"/>
                </a:cubicBezTo>
                <a:cubicBezTo>
                  <a:pt x="5637" y="796"/>
                  <a:pt x="3981" y="1994"/>
                  <a:pt x="3981" y="2754"/>
                </a:cubicBezTo>
                <a:cubicBezTo>
                  <a:pt x="3981" y="3258"/>
                  <a:pt x="3784" y="3618"/>
                  <a:pt x="2676" y="5129"/>
                </a:cubicBezTo>
                <a:cubicBezTo>
                  <a:pt x="2402" y="5503"/>
                  <a:pt x="2290" y="5916"/>
                  <a:pt x="2428" y="6048"/>
                </a:cubicBezTo>
                <a:cubicBezTo>
                  <a:pt x="2565" y="6180"/>
                  <a:pt x="2658" y="6610"/>
                  <a:pt x="2633" y="7003"/>
                </a:cubicBezTo>
                <a:cubicBezTo>
                  <a:pt x="2598" y="7555"/>
                  <a:pt x="2838" y="7851"/>
                  <a:pt x="3682" y="8306"/>
                </a:cubicBezTo>
                <a:cubicBezTo>
                  <a:pt x="4704" y="8857"/>
                  <a:pt x="4806" y="9352"/>
                  <a:pt x="3897" y="9352"/>
                </a:cubicBezTo>
                <a:cubicBezTo>
                  <a:pt x="3196" y="9352"/>
                  <a:pt x="1863" y="10245"/>
                  <a:pt x="1863" y="10714"/>
                </a:cubicBezTo>
                <a:cubicBezTo>
                  <a:pt x="1863" y="10964"/>
                  <a:pt x="1685" y="11472"/>
                  <a:pt x="1466" y="11842"/>
                </a:cubicBezTo>
                <a:cubicBezTo>
                  <a:pt x="1178" y="12330"/>
                  <a:pt x="1174" y="12653"/>
                  <a:pt x="1453" y="13014"/>
                </a:cubicBezTo>
                <a:cubicBezTo>
                  <a:pt x="1695" y="13327"/>
                  <a:pt x="1710" y="13557"/>
                  <a:pt x="1496" y="13635"/>
                </a:cubicBezTo>
                <a:cubicBezTo>
                  <a:pt x="1309" y="13703"/>
                  <a:pt x="1157" y="13972"/>
                  <a:pt x="1157" y="14229"/>
                </a:cubicBezTo>
                <a:cubicBezTo>
                  <a:pt x="1157" y="14486"/>
                  <a:pt x="1000" y="14788"/>
                  <a:pt x="810" y="14900"/>
                </a:cubicBezTo>
                <a:cubicBezTo>
                  <a:pt x="620" y="15012"/>
                  <a:pt x="360" y="15906"/>
                  <a:pt x="232" y="16888"/>
                </a:cubicBezTo>
                <a:lnTo>
                  <a:pt x="0" y="18673"/>
                </a:lnTo>
                <a:lnTo>
                  <a:pt x="1130" y="19356"/>
                </a:lnTo>
                <a:cubicBezTo>
                  <a:pt x="2164" y="19981"/>
                  <a:pt x="2393" y="20027"/>
                  <a:pt x="3873" y="19920"/>
                </a:cubicBezTo>
                <a:cubicBezTo>
                  <a:pt x="5602" y="19795"/>
                  <a:pt x="6809" y="20039"/>
                  <a:pt x="6809" y="20511"/>
                </a:cubicBezTo>
                <a:cubicBezTo>
                  <a:pt x="6809" y="20671"/>
                  <a:pt x="7231" y="20998"/>
                  <a:pt x="7747" y="21238"/>
                </a:cubicBezTo>
                <a:cubicBezTo>
                  <a:pt x="8298" y="21494"/>
                  <a:pt x="8708" y="21594"/>
                  <a:pt x="9297" y="21582"/>
                </a:cubicBezTo>
                <a:cubicBezTo>
                  <a:pt x="9493" y="21578"/>
                  <a:pt x="9707" y="21559"/>
                  <a:pt x="9956" y="21532"/>
                </a:cubicBezTo>
                <a:cubicBezTo>
                  <a:pt x="11882" y="21319"/>
                  <a:pt x="12930" y="20246"/>
                  <a:pt x="12172" y="19262"/>
                </a:cubicBezTo>
                <a:cubicBezTo>
                  <a:pt x="11879" y="18883"/>
                  <a:pt x="11917" y="18619"/>
                  <a:pt x="12337" y="18123"/>
                </a:cubicBezTo>
                <a:cubicBezTo>
                  <a:pt x="12637" y="17767"/>
                  <a:pt x="12801" y="17349"/>
                  <a:pt x="12700" y="17193"/>
                </a:cubicBezTo>
                <a:cubicBezTo>
                  <a:pt x="12461" y="16826"/>
                  <a:pt x="13288" y="15178"/>
                  <a:pt x="13722" y="15154"/>
                </a:cubicBezTo>
                <a:cubicBezTo>
                  <a:pt x="13906" y="15144"/>
                  <a:pt x="14150" y="15482"/>
                  <a:pt x="14267" y="15907"/>
                </a:cubicBezTo>
                <a:cubicBezTo>
                  <a:pt x="14383" y="16331"/>
                  <a:pt x="14662" y="16787"/>
                  <a:pt x="14885" y="16919"/>
                </a:cubicBezTo>
                <a:cubicBezTo>
                  <a:pt x="15109" y="17051"/>
                  <a:pt x="15292" y="17385"/>
                  <a:pt x="15292" y="17660"/>
                </a:cubicBezTo>
                <a:cubicBezTo>
                  <a:pt x="15292" y="17948"/>
                  <a:pt x="15788" y="18453"/>
                  <a:pt x="16459" y="18849"/>
                </a:cubicBezTo>
                <a:cubicBezTo>
                  <a:pt x="17403" y="19407"/>
                  <a:pt x="17824" y="19517"/>
                  <a:pt x="18668" y="19427"/>
                </a:cubicBezTo>
                <a:cubicBezTo>
                  <a:pt x="19927" y="19294"/>
                  <a:pt x="20948" y="18805"/>
                  <a:pt x="20948" y="18337"/>
                </a:cubicBezTo>
                <a:cubicBezTo>
                  <a:pt x="20948" y="18148"/>
                  <a:pt x="21133" y="17884"/>
                  <a:pt x="21361" y="17749"/>
                </a:cubicBezTo>
                <a:cubicBezTo>
                  <a:pt x="21520" y="17656"/>
                  <a:pt x="21600" y="17562"/>
                  <a:pt x="21600" y="17442"/>
                </a:cubicBezTo>
                <a:cubicBezTo>
                  <a:pt x="21600" y="17321"/>
                  <a:pt x="21520" y="17172"/>
                  <a:pt x="21361" y="16967"/>
                </a:cubicBezTo>
                <a:cubicBezTo>
                  <a:pt x="21133" y="16672"/>
                  <a:pt x="20948" y="15891"/>
                  <a:pt x="20948" y="15234"/>
                </a:cubicBezTo>
                <a:cubicBezTo>
                  <a:pt x="20948" y="14502"/>
                  <a:pt x="20738" y="13862"/>
                  <a:pt x="20410" y="13585"/>
                </a:cubicBezTo>
                <a:cubicBezTo>
                  <a:pt x="20114" y="13337"/>
                  <a:pt x="19822" y="12565"/>
                  <a:pt x="19761" y="11872"/>
                </a:cubicBezTo>
                <a:cubicBezTo>
                  <a:pt x="19698" y="11165"/>
                  <a:pt x="19425" y="10448"/>
                  <a:pt x="19135" y="10242"/>
                </a:cubicBezTo>
                <a:cubicBezTo>
                  <a:pt x="18509" y="9795"/>
                  <a:pt x="17891" y="9005"/>
                  <a:pt x="17639" y="8329"/>
                </a:cubicBezTo>
                <a:cubicBezTo>
                  <a:pt x="17500" y="7958"/>
                  <a:pt x="17721" y="7681"/>
                  <a:pt x="18493" y="7255"/>
                </a:cubicBezTo>
                <a:cubicBezTo>
                  <a:pt x="19066" y="6939"/>
                  <a:pt x="19532" y="6489"/>
                  <a:pt x="19532" y="6254"/>
                </a:cubicBezTo>
                <a:cubicBezTo>
                  <a:pt x="19532" y="6020"/>
                  <a:pt x="19691" y="5771"/>
                  <a:pt x="19885" y="5701"/>
                </a:cubicBezTo>
                <a:cubicBezTo>
                  <a:pt x="20645" y="5423"/>
                  <a:pt x="20230" y="4570"/>
                  <a:pt x="19085" y="4054"/>
                </a:cubicBezTo>
                <a:cubicBezTo>
                  <a:pt x="18284" y="3694"/>
                  <a:pt x="17790" y="3227"/>
                  <a:pt x="17464" y="2529"/>
                </a:cubicBezTo>
                <a:cubicBezTo>
                  <a:pt x="17207" y="1977"/>
                  <a:pt x="16936" y="1408"/>
                  <a:pt x="16862" y="1265"/>
                </a:cubicBezTo>
                <a:cubicBezTo>
                  <a:pt x="16789" y="1121"/>
                  <a:pt x="16457" y="1004"/>
                  <a:pt x="16126" y="1004"/>
                </a:cubicBezTo>
                <a:cubicBezTo>
                  <a:pt x="15795" y="1004"/>
                  <a:pt x="15247" y="856"/>
                  <a:pt x="14909" y="675"/>
                </a:cubicBezTo>
                <a:cubicBezTo>
                  <a:pt x="14570" y="494"/>
                  <a:pt x="13762" y="307"/>
                  <a:pt x="13113" y="260"/>
                </a:cubicBezTo>
                <a:cubicBezTo>
                  <a:pt x="12465" y="213"/>
                  <a:pt x="11404" y="115"/>
                  <a:pt x="10756" y="41"/>
                </a:cubicBezTo>
                <a:cubicBezTo>
                  <a:pt x="10533" y="16"/>
                  <a:pt x="10332" y="2"/>
                  <a:pt x="10144" y="0"/>
                </a:cubicBezTo>
                <a:close/>
              </a:path>
            </a:pathLst>
          </a:cu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62" name="Image"/>
          <p:cNvGrpSpPr/>
          <p:nvPr/>
        </p:nvGrpSpPr>
        <p:grpSpPr>
          <a:xfrm>
            <a:off x="4941058" y="-304042"/>
            <a:ext cx="14324084" cy="14324084"/>
            <a:chOff x="0" y="0"/>
            <a:chExt cx="14324083" cy="14324083"/>
          </a:xfrm>
        </p:grpSpPr>
        <p:pic>
          <p:nvPicPr>
            <p:cNvPr id="461" name="Image" descr="Image"/>
            <p:cNvPicPr>
              <a:picLocks noChangeAspect="1"/>
            </p:cNvPicPr>
            <p:nvPr/>
          </p:nvPicPr>
          <p:blipFill>
            <a:blip r:embed="rId2">
              <a:extLst/>
            </a:blip>
            <a:stretch>
              <a:fillRect/>
            </a:stretch>
          </p:blipFill>
          <p:spPr>
            <a:xfrm>
              <a:off x="247650" y="247650"/>
              <a:ext cx="13828784" cy="13828784"/>
            </a:xfrm>
            <a:prstGeom prst="rect">
              <a:avLst/>
            </a:prstGeom>
            <a:ln>
              <a:noFill/>
            </a:ln>
            <a:effectLst/>
          </p:spPr>
        </p:pic>
        <p:pic>
          <p:nvPicPr>
            <p:cNvPr id="460" name="Image" descr="Image"/>
            <p:cNvPicPr>
              <a:picLocks noChangeAspect="0"/>
            </p:cNvPicPr>
            <p:nvPr/>
          </p:nvPicPr>
          <p:blipFill>
            <a:blip r:embed="rId3">
              <a:extLst/>
            </a:blip>
            <a:stretch>
              <a:fillRect/>
            </a:stretch>
          </p:blipFill>
          <p:spPr>
            <a:xfrm>
              <a:off x="0" y="0"/>
              <a:ext cx="14324084" cy="14324084"/>
            </a:xfrm>
            <a:prstGeom prst="rect">
              <a:avLst/>
            </a:prstGeom>
            <a:effectLst/>
          </p:spPr>
        </p:pic>
      </p:grpSp>
      <p:sp>
        <p:nvSpPr>
          <p:cNvPr id="463" name="Questions?"/>
          <p:cNvSpPr txBox="1"/>
          <p:nvPr/>
        </p:nvSpPr>
        <p:spPr>
          <a:xfrm>
            <a:off x="8353921" y="155740"/>
            <a:ext cx="7676158" cy="1463041"/>
          </a:xfrm>
          <a:prstGeom prst="rect">
            <a:avLst/>
          </a:prstGeom>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45719" rIns="45719" anchor="ctr">
            <a:spAutoFit/>
          </a:bodyPr>
          <a:lstStyle>
            <a:lvl1pPr>
              <a:defRPr sz="8500">
                <a:solidFill>
                  <a:schemeClr val="accent2">
                    <a:hueOff val="-64239"/>
                    <a:satOff val="43864"/>
                    <a:lumOff val="-49908"/>
                  </a:schemeClr>
                </a:solidFill>
                <a:latin typeface="Snell Roundhand"/>
                <a:ea typeface="Snell Roundhand"/>
                <a:cs typeface="Snell Roundhand"/>
                <a:sym typeface="Snell Roundhand"/>
              </a:defRPr>
            </a:lvl1pPr>
          </a:lstStyle>
          <a:p>
            <a:pPr/>
            <a:r>
              <a:t>Questions?</a:t>
            </a:r>
          </a:p>
        </p:txBody>
      </p:sp>
      <p:sp>
        <p:nvSpPr>
          <p:cNvPr id="464" name="The"/>
          <p:cNvSpPr txBox="1"/>
          <p:nvPr/>
        </p:nvSpPr>
        <p:spPr>
          <a:xfrm>
            <a:off x="-1205874" y="6394310"/>
            <a:ext cx="7676159"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1500">
                <a:solidFill>
                  <a:schemeClr val="accent2">
                    <a:hueOff val="-64239"/>
                    <a:satOff val="43864"/>
                    <a:lumOff val="-49908"/>
                  </a:schemeClr>
                </a:solidFill>
                <a:latin typeface="Snell Roundhand"/>
                <a:ea typeface="Snell Roundhand"/>
                <a:cs typeface="Snell Roundhand"/>
                <a:sym typeface="Snell Roundhand"/>
              </a:defRPr>
            </a:lvl1pPr>
          </a:lstStyle>
          <a:p>
            <a:pPr/>
            <a:r>
              <a:t>The</a:t>
            </a:r>
          </a:p>
        </p:txBody>
      </p:sp>
      <p:sp>
        <p:nvSpPr>
          <p:cNvPr id="465" name="End"/>
          <p:cNvSpPr txBox="1"/>
          <p:nvPr/>
        </p:nvSpPr>
        <p:spPr>
          <a:xfrm>
            <a:off x="18000701" y="5993130"/>
            <a:ext cx="7676159"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1500">
                <a:solidFill>
                  <a:schemeClr val="accent2">
                    <a:hueOff val="-64239"/>
                    <a:satOff val="43864"/>
                    <a:lumOff val="-49908"/>
                  </a:schemeClr>
                </a:solidFill>
                <a:latin typeface="Snell Roundhand"/>
                <a:ea typeface="Snell Roundhand"/>
                <a:cs typeface="Snell Roundhand"/>
                <a:sym typeface="Snell Roundhand"/>
              </a:defRPr>
            </a:lvl1pPr>
          </a:lstStyle>
          <a:p>
            <a:pPr/>
            <a:r>
              <a:t>End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57" name="Rectangle"/>
          <p:cNvSpPr/>
          <p:nvPr/>
        </p:nvSpPr>
        <p:spPr>
          <a:xfrm>
            <a:off x="1736659" y="1369313"/>
            <a:ext cx="20883049" cy="10410146"/>
          </a:xfrm>
          <a:prstGeom prst="rect">
            <a:avLst/>
          </a:pr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grpSp>
        <p:nvGrpSpPr>
          <p:cNvPr id="260" name="Arkansas is #1 for Dog ownership…"/>
          <p:cNvGrpSpPr/>
          <p:nvPr/>
        </p:nvGrpSpPr>
        <p:grpSpPr>
          <a:xfrm>
            <a:off x="1567858" y="3321899"/>
            <a:ext cx="21248284" cy="8486973"/>
            <a:chOff x="0" y="0"/>
            <a:chExt cx="21248282" cy="8486971"/>
          </a:xfrm>
        </p:grpSpPr>
        <p:sp>
          <p:nvSpPr>
            <p:cNvPr id="259" name="Arkansas is #1 for Dog ownership…"/>
            <p:cNvSpPr txBox="1"/>
            <p:nvPr/>
          </p:nvSpPr>
          <p:spPr>
            <a:xfrm>
              <a:off x="254000" y="253999"/>
              <a:ext cx="20740283" cy="7978972"/>
            </a:xfrm>
            <a:prstGeom prst="rect">
              <a:avLst/>
            </a:prstGeom>
            <a:no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p>
            <a:p>
              <a:pPr marL="441960" indent="-441960">
                <a:buSzPct val="100000"/>
                <a:buAutoNum type="alphaUcPeriod" startAt="1"/>
                <a:defRPr b="1" sz="4400">
                  <a:latin typeface="Times New Roman"/>
                  <a:ea typeface="Times New Roman"/>
                  <a:cs typeface="Times New Roman"/>
                  <a:sym typeface="Times New Roman"/>
                </a:defRPr>
              </a:pPr>
              <a:r>
                <a:t> Arkansas is #1 for Dog ownership</a:t>
              </a:r>
            </a:p>
            <a:p>
              <a:pPr marL="441960" indent="-441960">
                <a:buSzPct val="100000"/>
                <a:buAutoNum type="alphaUcPeriod" startAt="1"/>
                <a:defRPr b="1" sz="4400">
                  <a:latin typeface="Times New Roman"/>
                  <a:ea typeface="Times New Roman"/>
                  <a:cs typeface="Times New Roman"/>
                  <a:sym typeface="Times New Roman"/>
                </a:defRPr>
              </a:pPr>
              <a:r>
                <a:t>38.4% of American households own a dog.</a:t>
              </a:r>
            </a:p>
            <a:p>
              <a:pPr marL="441960" indent="-441960">
                <a:buSzPct val="100000"/>
                <a:buAutoNum type="alphaUcPeriod" startAt="1"/>
                <a:defRPr b="1" sz="4400">
                  <a:latin typeface="Times New Roman"/>
                  <a:ea typeface="Times New Roman"/>
                  <a:cs typeface="Times New Roman"/>
                  <a:sym typeface="Times New Roman"/>
                </a:defRPr>
              </a:pPr>
              <a:r>
                <a:t>In 2018, Americans owned 76,811,305 dogs.</a:t>
              </a:r>
            </a:p>
            <a:p>
              <a:pPr marL="441960" indent="-441960">
                <a:buSzPct val="100000"/>
                <a:buAutoNum type="alphaUcPeriod" startAt="1"/>
                <a:defRPr b="1" sz="4400">
                  <a:latin typeface="Times New Roman"/>
                  <a:ea typeface="Times New Roman"/>
                  <a:cs typeface="Times New Roman"/>
                  <a:sym typeface="Times New Roman"/>
                </a:defRPr>
              </a:pPr>
              <a:r>
                <a:t>40% of United States households own at least 1 pet dog.</a:t>
              </a:r>
            </a:p>
            <a:p>
              <a:pPr marL="441960" indent="-441960">
                <a:buSzPct val="100000"/>
                <a:buAutoNum type="alphaUcPeriod" startAt="1"/>
                <a:defRPr b="1" sz="4400">
                  <a:latin typeface="Times New Roman"/>
                  <a:ea typeface="Times New Roman"/>
                  <a:cs typeface="Times New Roman"/>
                  <a:sym typeface="Times New Roman"/>
                </a:defRPr>
              </a:pPr>
              <a:r>
                <a:t>Dog ownership increased by nearly 11% during the COVID-19.</a:t>
              </a:r>
            </a:p>
            <a:p>
              <a:pPr marL="441960" indent="-441960">
                <a:buSzPct val="100000"/>
                <a:buAutoNum type="alphaUcPeriod" startAt="1"/>
                <a:defRPr b="1" sz="4400">
                  <a:latin typeface="Times New Roman"/>
                  <a:ea typeface="Times New Roman"/>
                  <a:cs typeface="Times New Roman"/>
                  <a:sym typeface="Times New Roman"/>
                </a:defRPr>
              </a:pPr>
              <a:r>
                <a:t>The USA has the most dogs in the world per capita</a:t>
              </a:r>
            </a:p>
          </p:txBody>
        </p:sp>
        <p:pic>
          <p:nvPicPr>
            <p:cNvPr id="258" name="Arkansas is #1 for Dog ownership…  Arkansas is #1 for Dog ownership38.4% of American households own a dog.In 2018, Americans owned 76,811,305 dogs.40% of United States households own at least 1 pet dog.Dog ownership increased by nearly 11% during the COV" descr="Arkansas is #1 for Dog ownership…  Arkansas is #1 for Dog ownership38.4% of American households own a dog.In 2018, Americans owned 76,811,305 dogs.40% of United States households own at least 1 pet dog.Dog ownership increased by nearly 11% during the COVID-19.The USA has the most dogs in the world per capita"/>
            <p:cNvPicPr>
              <a:picLocks noChangeAspect="0"/>
            </p:cNvPicPr>
            <p:nvPr/>
          </p:nvPicPr>
          <p:blipFill>
            <a:blip r:embed="rId2">
              <a:extLst/>
            </a:blip>
            <a:stretch>
              <a:fillRect/>
            </a:stretch>
          </p:blipFill>
          <p:spPr>
            <a:xfrm>
              <a:off x="0" y="-1"/>
              <a:ext cx="21248283" cy="8486972"/>
            </a:xfrm>
            <a:prstGeom prst="rect">
              <a:avLst/>
            </a:prstGeom>
            <a:effectLst/>
          </p:spPr>
        </p:pic>
      </p:grpSp>
      <p:sp>
        <p:nvSpPr>
          <p:cNvPr id="261" name="The Facts"/>
          <p:cNvSpPr txBox="1"/>
          <p:nvPr/>
        </p:nvSpPr>
        <p:spPr>
          <a:xfrm>
            <a:off x="8911183" y="1611283"/>
            <a:ext cx="5812638" cy="175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0400">
                <a:latin typeface="Snell Roundhand Bold"/>
                <a:ea typeface="Snell Roundhand Bold"/>
                <a:cs typeface="Snell Roundhand Bold"/>
                <a:sym typeface="Snell Roundhand Bold"/>
              </a:defRPr>
            </a:lvl1pPr>
          </a:lstStyle>
          <a:p>
            <a:pPr/>
            <a:r>
              <a:t>The Facts</a:t>
            </a:r>
          </a:p>
        </p:txBody>
      </p:sp>
      <p:pic>
        <p:nvPicPr>
          <p:cNvPr id="262" name="Image" descr="Image"/>
          <p:cNvPicPr>
            <a:picLocks noChangeAspect="1"/>
          </p:cNvPicPr>
          <p:nvPr/>
        </p:nvPicPr>
        <p:blipFill>
          <a:blip r:embed="rId3">
            <a:extLst/>
          </a:blip>
          <a:srcRect l="5798" t="10912" r="11034" b="4438"/>
          <a:stretch>
            <a:fillRect/>
          </a:stretch>
        </p:blipFill>
        <p:spPr>
          <a:xfrm>
            <a:off x="17719115" y="4409117"/>
            <a:ext cx="6605300" cy="7333200"/>
          </a:xfrm>
          <a:custGeom>
            <a:avLst/>
            <a:gdLst/>
            <a:ahLst/>
            <a:cxnLst>
              <a:cxn ang="0">
                <a:pos x="wd2" y="hd2"/>
              </a:cxn>
              <a:cxn ang="5400000">
                <a:pos x="wd2" y="hd2"/>
              </a:cxn>
              <a:cxn ang="10800000">
                <a:pos x="wd2" y="hd2"/>
              </a:cxn>
              <a:cxn ang="16200000">
                <a:pos x="wd2" y="hd2"/>
              </a:cxn>
            </a:cxnLst>
            <a:rect l="0" t="0" r="r" b="b"/>
            <a:pathLst>
              <a:path w="21229" h="21591" fill="norm" stroke="1" extrusionOk="0">
                <a:moveTo>
                  <a:pt x="10262" y="0"/>
                </a:moveTo>
                <a:cubicBezTo>
                  <a:pt x="8779" y="9"/>
                  <a:pt x="8072" y="163"/>
                  <a:pt x="7105" y="631"/>
                </a:cubicBezTo>
                <a:cubicBezTo>
                  <a:pt x="6674" y="840"/>
                  <a:pt x="6208" y="1011"/>
                  <a:pt x="6068" y="1011"/>
                </a:cubicBezTo>
                <a:cubicBezTo>
                  <a:pt x="5929" y="1011"/>
                  <a:pt x="5705" y="1081"/>
                  <a:pt x="5571" y="1166"/>
                </a:cubicBezTo>
                <a:cubicBezTo>
                  <a:pt x="5356" y="1305"/>
                  <a:pt x="5311" y="1304"/>
                  <a:pt x="5184" y="1164"/>
                </a:cubicBezTo>
                <a:cubicBezTo>
                  <a:pt x="5057" y="1023"/>
                  <a:pt x="5011" y="1024"/>
                  <a:pt x="4774" y="1166"/>
                </a:cubicBezTo>
                <a:cubicBezTo>
                  <a:pt x="4627" y="1255"/>
                  <a:pt x="4399" y="1326"/>
                  <a:pt x="4267" y="1326"/>
                </a:cubicBezTo>
                <a:cubicBezTo>
                  <a:pt x="3790" y="1326"/>
                  <a:pt x="2972" y="1861"/>
                  <a:pt x="2895" y="2223"/>
                </a:cubicBezTo>
                <a:cubicBezTo>
                  <a:pt x="2846" y="2450"/>
                  <a:pt x="2494" y="2697"/>
                  <a:pt x="2124" y="2760"/>
                </a:cubicBezTo>
                <a:cubicBezTo>
                  <a:pt x="1911" y="2797"/>
                  <a:pt x="1707" y="2870"/>
                  <a:pt x="1670" y="2924"/>
                </a:cubicBezTo>
                <a:cubicBezTo>
                  <a:pt x="1634" y="2978"/>
                  <a:pt x="1508" y="2993"/>
                  <a:pt x="1390" y="2959"/>
                </a:cubicBezTo>
                <a:cubicBezTo>
                  <a:pt x="1237" y="2914"/>
                  <a:pt x="1043" y="3022"/>
                  <a:pt x="716" y="3330"/>
                </a:cubicBezTo>
                <a:cubicBezTo>
                  <a:pt x="358" y="3669"/>
                  <a:pt x="221" y="3908"/>
                  <a:pt x="95" y="4416"/>
                </a:cubicBezTo>
                <a:cubicBezTo>
                  <a:pt x="-1" y="4804"/>
                  <a:pt x="-28" y="5140"/>
                  <a:pt x="30" y="5244"/>
                </a:cubicBezTo>
                <a:cubicBezTo>
                  <a:pt x="84" y="5341"/>
                  <a:pt x="96" y="5560"/>
                  <a:pt x="59" y="5731"/>
                </a:cubicBezTo>
                <a:cubicBezTo>
                  <a:pt x="-1" y="6006"/>
                  <a:pt x="188" y="6768"/>
                  <a:pt x="573" y="7809"/>
                </a:cubicBezTo>
                <a:cubicBezTo>
                  <a:pt x="740" y="8258"/>
                  <a:pt x="913" y="8902"/>
                  <a:pt x="993" y="9369"/>
                </a:cubicBezTo>
                <a:cubicBezTo>
                  <a:pt x="1067" y="9802"/>
                  <a:pt x="1396" y="10180"/>
                  <a:pt x="1697" y="10180"/>
                </a:cubicBezTo>
                <a:cubicBezTo>
                  <a:pt x="1995" y="10180"/>
                  <a:pt x="2642" y="9474"/>
                  <a:pt x="2800" y="8974"/>
                </a:cubicBezTo>
                <a:cubicBezTo>
                  <a:pt x="3082" y="8089"/>
                  <a:pt x="3204" y="8393"/>
                  <a:pt x="3367" y="10391"/>
                </a:cubicBezTo>
                <a:cubicBezTo>
                  <a:pt x="3374" y="10477"/>
                  <a:pt x="3431" y="10609"/>
                  <a:pt x="3493" y="10681"/>
                </a:cubicBezTo>
                <a:cubicBezTo>
                  <a:pt x="3555" y="10754"/>
                  <a:pt x="3574" y="10812"/>
                  <a:pt x="3534" y="10812"/>
                </a:cubicBezTo>
                <a:cubicBezTo>
                  <a:pt x="3494" y="10812"/>
                  <a:pt x="3591" y="11001"/>
                  <a:pt x="3749" y="11232"/>
                </a:cubicBezTo>
                <a:cubicBezTo>
                  <a:pt x="3908" y="11463"/>
                  <a:pt x="4039" y="11688"/>
                  <a:pt x="4039" y="11733"/>
                </a:cubicBezTo>
                <a:cubicBezTo>
                  <a:pt x="4039" y="11778"/>
                  <a:pt x="4195" y="11895"/>
                  <a:pt x="4385" y="11994"/>
                </a:cubicBezTo>
                <a:cubicBezTo>
                  <a:pt x="4628" y="12120"/>
                  <a:pt x="4729" y="12253"/>
                  <a:pt x="4729" y="12446"/>
                </a:cubicBezTo>
                <a:cubicBezTo>
                  <a:pt x="4729" y="12596"/>
                  <a:pt x="4830" y="12900"/>
                  <a:pt x="4954" y="13122"/>
                </a:cubicBezTo>
                <a:cubicBezTo>
                  <a:pt x="5195" y="13557"/>
                  <a:pt x="5818" y="13869"/>
                  <a:pt x="6442" y="13869"/>
                </a:cubicBezTo>
                <a:cubicBezTo>
                  <a:pt x="6667" y="13869"/>
                  <a:pt x="6832" y="13954"/>
                  <a:pt x="6960" y="14133"/>
                </a:cubicBezTo>
                <a:cubicBezTo>
                  <a:pt x="7064" y="14278"/>
                  <a:pt x="7240" y="14396"/>
                  <a:pt x="7353" y="14396"/>
                </a:cubicBezTo>
                <a:cubicBezTo>
                  <a:pt x="7465" y="14396"/>
                  <a:pt x="7612" y="14447"/>
                  <a:pt x="7679" y="14508"/>
                </a:cubicBezTo>
                <a:cubicBezTo>
                  <a:pt x="7747" y="14570"/>
                  <a:pt x="8054" y="14653"/>
                  <a:pt x="8363" y="14694"/>
                </a:cubicBezTo>
                <a:lnTo>
                  <a:pt x="8926" y="14769"/>
                </a:lnTo>
                <a:lnTo>
                  <a:pt x="8926" y="15663"/>
                </a:lnTo>
                <a:cubicBezTo>
                  <a:pt x="8926" y="16384"/>
                  <a:pt x="8875" y="16643"/>
                  <a:pt x="8668" y="17004"/>
                </a:cubicBezTo>
                <a:cubicBezTo>
                  <a:pt x="8527" y="17251"/>
                  <a:pt x="8443" y="17453"/>
                  <a:pt x="8482" y="17453"/>
                </a:cubicBezTo>
                <a:cubicBezTo>
                  <a:pt x="8520" y="17453"/>
                  <a:pt x="8497" y="17513"/>
                  <a:pt x="8429" y="17587"/>
                </a:cubicBezTo>
                <a:cubicBezTo>
                  <a:pt x="8362" y="17661"/>
                  <a:pt x="8295" y="17993"/>
                  <a:pt x="8280" y="18323"/>
                </a:cubicBezTo>
                <a:cubicBezTo>
                  <a:pt x="8248" y="19048"/>
                  <a:pt x="7912" y="19657"/>
                  <a:pt x="7427" y="19867"/>
                </a:cubicBezTo>
                <a:cubicBezTo>
                  <a:pt x="7239" y="19948"/>
                  <a:pt x="7047" y="20066"/>
                  <a:pt x="7001" y="20130"/>
                </a:cubicBezTo>
                <a:cubicBezTo>
                  <a:pt x="6866" y="20315"/>
                  <a:pt x="6900" y="20791"/>
                  <a:pt x="7057" y="20905"/>
                </a:cubicBezTo>
                <a:cubicBezTo>
                  <a:pt x="7190" y="21001"/>
                  <a:pt x="7754" y="21126"/>
                  <a:pt x="8377" y="21198"/>
                </a:cubicBezTo>
                <a:cubicBezTo>
                  <a:pt x="8971" y="21266"/>
                  <a:pt x="10017" y="20787"/>
                  <a:pt x="10017" y="20447"/>
                </a:cubicBezTo>
                <a:cubicBezTo>
                  <a:pt x="10017" y="20374"/>
                  <a:pt x="10104" y="20157"/>
                  <a:pt x="10210" y="19964"/>
                </a:cubicBezTo>
                <a:cubicBezTo>
                  <a:pt x="10316" y="19771"/>
                  <a:pt x="10476" y="19480"/>
                  <a:pt x="10566" y="19317"/>
                </a:cubicBezTo>
                <a:cubicBezTo>
                  <a:pt x="10656" y="19154"/>
                  <a:pt x="10698" y="18908"/>
                  <a:pt x="10660" y="18770"/>
                </a:cubicBezTo>
                <a:cubicBezTo>
                  <a:pt x="10563" y="18415"/>
                  <a:pt x="10767" y="18350"/>
                  <a:pt x="11164" y="18610"/>
                </a:cubicBezTo>
                <a:cubicBezTo>
                  <a:pt x="11456" y="18800"/>
                  <a:pt x="11495" y="18881"/>
                  <a:pt x="11436" y="19171"/>
                </a:cubicBezTo>
                <a:cubicBezTo>
                  <a:pt x="11398" y="19356"/>
                  <a:pt x="11218" y="19636"/>
                  <a:pt x="11037" y="19792"/>
                </a:cubicBezTo>
                <a:cubicBezTo>
                  <a:pt x="10855" y="19948"/>
                  <a:pt x="10707" y="20175"/>
                  <a:pt x="10707" y="20296"/>
                </a:cubicBezTo>
                <a:cubicBezTo>
                  <a:pt x="10707" y="20417"/>
                  <a:pt x="10634" y="20622"/>
                  <a:pt x="10544" y="20750"/>
                </a:cubicBezTo>
                <a:cubicBezTo>
                  <a:pt x="10455" y="20879"/>
                  <a:pt x="10364" y="21102"/>
                  <a:pt x="10343" y="21247"/>
                </a:cubicBezTo>
                <a:lnTo>
                  <a:pt x="10304" y="21510"/>
                </a:lnTo>
                <a:lnTo>
                  <a:pt x="11685" y="21564"/>
                </a:lnTo>
                <a:cubicBezTo>
                  <a:pt x="12443" y="21593"/>
                  <a:pt x="13106" y="21599"/>
                  <a:pt x="13158" y="21579"/>
                </a:cubicBezTo>
                <a:cubicBezTo>
                  <a:pt x="13209" y="21559"/>
                  <a:pt x="13300" y="21427"/>
                  <a:pt x="13358" y="21286"/>
                </a:cubicBezTo>
                <a:cubicBezTo>
                  <a:pt x="13460" y="21039"/>
                  <a:pt x="13476" y="21037"/>
                  <a:pt x="13748" y="21200"/>
                </a:cubicBezTo>
                <a:cubicBezTo>
                  <a:pt x="13944" y="21318"/>
                  <a:pt x="14381" y="21384"/>
                  <a:pt x="15158" y="21414"/>
                </a:cubicBezTo>
                <a:cubicBezTo>
                  <a:pt x="16266" y="21457"/>
                  <a:pt x="16296" y="21452"/>
                  <a:pt x="16965" y="21101"/>
                </a:cubicBezTo>
                <a:cubicBezTo>
                  <a:pt x="17412" y="20867"/>
                  <a:pt x="17708" y="20626"/>
                  <a:pt x="17828" y="20401"/>
                </a:cubicBezTo>
                <a:cubicBezTo>
                  <a:pt x="18049" y="19983"/>
                  <a:pt x="18238" y="19980"/>
                  <a:pt x="18238" y="20395"/>
                </a:cubicBezTo>
                <a:cubicBezTo>
                  <a:pt x="18238" y="20814"/>
                  <a:pt x="18342" y="20877"/>
                  <a:pt x="18763" y="20718"/>
                </a:cubicBezTo>
                <a:cubicBezTo>
                  <a:pt x="19356" y="20492"/>
                  <a:pt x="19502" y="19806"/>
                  <a:pt x="19107" y="19096"/>
                </a:cubicBezTo>
                <a:cubicBezTo>
                  <a:pt x="18949" y="18812"/>
                  <a:pt x="18883" y="18482"/>
                  <a:pt x="18885" y="17981"/>
                </a:cubicBezTo>
                <a:cubicBezTo>
                  <a:pt x="18886" y="17546"/>
                  <a:pt x="18816" y="17131"/>
                  <a:pt x="18704" y="16913"/>
                </a:cubicBezTo>
                <a:cubicBezTo>
                  <a:pt x="18354" y="16230"/>
                  <a:pt x="17964" y="15723"/>
                  <a:pt x="17728" y="15643"/>
                </a:cubicBezTo>
                <a:cubicBezTo>
                  <a:pt x="17598" y="15599"/>
                  <a:pt x="17491" y="15519"/>
                  <a:pt x="17491" y="15466"/>
                </a:cubicBezTo>
                <a:cubicBezTo>
                  <a:pt x="17491" y="15414"/>
                  <a:pt x="17323" y="15309"/>
                  <a:pt x="17117" y="15234"/>
                </a:cubicBezTo>
                <a:cubicBezTo>
                  <a:pt x="16912" y="15159"/>
                  <a:pt x="16419" y="14963"/>
                  <a:pt x="16023" y="14799"/>
                </a:cubicBezTo>
                <a:cubicBezTo>
                  <a:pt x="15626" y="14636"/>
                  <a:pt x="15252" y="14501"/>
                  <a:pt x="15192" y="14501"/>
                </a:cubicBezTo>
                <a:cubicBezTo>
                  <a:pt x="15133" y="14501"/>
                  <a:pt x="15029" y="14407"/>
                  <a:pt x="14961" y="14291"/>
                </a:cubicBezTo>
                <a:cubicBezTo>
                  <a:pt x="14894" y="14175"/>
                  <a:pt x="14769" y="14079"/>
                  <a:pt x="14683" y="14079"/>
                </a:cubicBezTo>
                <a:cubicBezTo>
                  <a:pt x="14598" y="14079"/>
                  <a:pt x="14443" y="13960"/>
                  <a:pt x="14339" y="13814"/>
                </a:cubicBezTo>
                <a:cubicBezTo>
                  <a:pt x="14161" y="13565"/>
                  <a:pt x="14162" y="13544"/>
                  <a:pt x="14354" y="13480"/>
                </a:cubicBezTo>
                <a:cubicBezTo>
                  <a:pt x="14467" y="13442"/>
                  <a:pt x="14832" y="13254"/>
                  <a:pt x="15166" y="13061"/>
                </a:cubicBezTo>
                <a:cubicBezTo>
                  <a:pt x="15499" y="12867"/>
                  <a:pt x="15813" y="12710"/>
                  <a:pt x="15863" y="12710"/>
                </a:cubicBezTo>
                <a:cubicBezTo>
                  <a:pt x="15983" y="12710"/>
                  <a:pt x="16637" y="12031"/>
                  <a:pt x="16863" y="11672"/>
                </a:cubicBezTo>
                <a:cubicBezTo>
                  <a:pt x="16960" y="11519"/>
                  <a:pt x="17131" y="11156"/>
                  <a:pt x="17242" y="10866"/>
                </a:cubicBezTo>
                <a:cubicBezTo>
                  <a:pt x="17480" y="10247"/>
                  <a:pt x="17748" y="10141"/>
                  <a:pt x="17991" y="10569"/>
                </a:cubicBezTo>
                <a:cubicBezTo>
                  <a:pt x="18083" y="10732"/>
                  <a:pt x="18293" y="10980"/>
                  <a:pt x="18456" y="11120"/>
                </a:cubicBezTo>
                <a:cubicBezTo>
                  <a:pt x="18713" y="11339"/>
                  <a:pt x="18793" y="11358"/>
                  <a:pt x="19042" y="11254"/>
                </a:cubicBezTo>
                <a:cubicBezTo>
                  <a:pt x="19201" y="11188"/>
                  <a:pt x="19331" y="11067"/>
                  <a:pt x="19331" y="10986"/>
                </a:cubicBezTo>
                <a:cubicBezTo>
                  <a:pt x="19331" y="10906"/>
                  <a:pt x="19587" y="10480"/>
                  <a:pt x="19900" y="10040"/>
                </a:cubicBezTo>
                <a:cubicBezTo>
                  <a:pt x="21233" y="8168"/>
                  <a:pt x="21572" y="6509"/>
                  <a:pt x="20876" y="5254"/>
                </a:cubicBezTo>
                <a:cubicBezTo>
                  <a:pt x="20735" y="5000"/>
                  <a:pt x="20139" y="4542"/>
                  <a:pt x="19587" y="4264"/>
                </a:cubicBezTo>
                <a:cubicBezTo>
                  <a:pt x="19397" y="4169"/>
                  <a:pt x="19130" y="3879"/>
                  <a:pt x="18984" y="3612"/>
                </a:cubicBezTo>
                <a:cubicBezTo>
                  <a:pt x="18656" y="3009"/>
                  <a:pt x="18146" y="2492"/>
                  <a:pt x="17808" y="2418"/>
                </a:cubicBezTo>
                <a:cubicBezTo>
                  <a:pt x="17666" y="2387"/>
                  <a:pt x="17305" y="2343"/>
                  <a:pt x="17006" y="2322"/>
                </a:cubicBezTo>
                <a:cubicBezTo>
                  <a:pt x="16525" y="2288"/>
                  <a:pt x="16357" y="2199"/>
                  <a:pt x="15526" y="1541"/>
                </a:cubicBezTo>
                <a:cubicBezTo>
                  <a:pt x="15011" y="1133"/>
                  <a:pt x="14530" y="799"/>
                  <a:pt x="14458" y="799"/>
                </a:cubicBezTo>
                <a:cubicBezTo>
                  <a:pt x="14385" y="799"/>
                  <a:pt x="14145" y="692"/>
                  <a:pt x="13924" y="560"/>
                </a:cubicBezTo>
                <a:cubicBezTo>
                  <a:pt x="13209" y="131"/>
                  <a:pt x="12693" y="35"/>
                  <a:pt x="10949" y="5"/>
                </a:cubicBezTo>
                <a:cubicBezTo>
                  <a:pt x="10702" y="1"/>
                  <a:pt x="10474" y="-1"/>
                  <a:pt x="10262" y="0"/>
                </a:cubicBezTo>
                <a:close/>
              </a:path>
            </a:pathLst>
          </a:cu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64" name="FINDING A NICHE"/>
          <p:cNvSpPr txBox="1"/>
          <p:nvPr/>
        </p:nvSpPr>
        <p:spPr>
          <a:xfrm>
            <a:off x="13933153" y="12086241"/>
            <a:ext cx="9202421" cy="202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4500">
                <a:solidFill>
                  <a:srgbClr val="929292"/>
                </a:solidFill>
                <a:latin typeface="Zapfino"/>
                <a:ea typeface="Zapfino"/>
                <a:cs typeface="Zapfino"/>
                <a:sym typeface="Zapfino"/>
              </a:defRPr>
            </a:lvl1pPr>
          </a:lstStyle>
          <a:p>
            <a:pPr/>
            <a:r>
              <a:t>FINDING A NICHE</a:t>
            </a:r>
          </a:p>
        </p:txBody>
      </p:sp>
      <p:grpSp>
        <p:nvGrpSpPr>
          <p:cNvPr id="267" name="Screen Shot 2023-04-04 at 2.10.39 PM.png"/>
          <p:cNvGrpSpPr/>
          <p:nvPr/>
        </p:nvGrpSpPr>
        <p:grpSpPr>
          <a:xfrm>
            <a:off x="27161" y="1743186"/>
            <a:ext cx="13670745" cy="11152687"/>
            <a:chOff x="0" y="0"/>
            <a:chExt cx="13670743" cy="11152685"/>
          </a:xfrm>
        </p:grpSpPr>
        <p:pic>
          <p:nvPicPr>
            <p:cNvPr id="266" name="Screen Shot 2023-04-04 at 2.10.39 PM.png" descr="Screen Shot 2023-04-04 at 2.10.39 PM.png"/>
            <p:cNvPicPr>
              <a:picLocks noChangeAspect="1"/>
            </p:cNvPicPr>
            <p:nvPr/>
          </p:nvPicPr>
          <p:blipFill>
            <a:blip r:embed="rId2">
              <a:extLst/>
            </a:blip>
            <a:stretch>
              <a:fillRect/>
            </a:stretch>
          </p:blipFill>
          <p:spPr>
            <a:xfrm>
              <a:off x="190500" y="190500"/>
              <a:ext cx="13289744" cy="10771686"/>
            </a:xfrm>
            <a:prstGeom prst="rect">
              <a:avLst/>
            </a:prstGeom>
            <a:ln>
              <a:noFill/>
            </a:ln>
            <a:effectLst/>
          </p:spPr>
        </p:pic>
        <p:pic>
          <p:nvPicPr>
            <p:cNvPr id="265" name="Screen Shot 2023-04-04 at 2.10.39 PM.png" descr="Screen Shot 2023-04-04 at 2.10.39 PM.png"/>
            <p:cNvPicPr>
              <a:picLocks noChangeAspect="0"/>
            </p:cNvPicPr>
            <p:nvPr/>
          </p:nvPicPr>
          <p:blipFill>
            <a:blip r:embed="rId3">
              <a:extLst/>
            </a:blip>
            <a:stretch>
              <a:fillRect/>
            </a:stretch>
          </p:blipFill>
          <p:spPr>
            <a:xfrm>
              <a:off x="0" y="0"/>
              <a:ext cx="13670744" cy="11152686"/>
            </a:xfrm>
            <a:prstGeom prst="rect">
              <a:avLst/>
            </a:prstGeom>
            <a:effectLst/>
          </p:spPr>
        </p:pic>
      </p:grpSp>
      <p:grpSp>
        <p:nvGrpSpPr>
          <p:cNvPr id="270" name="Screen Shot 2023-04-04 at 2.11.11 PM.png"/>
          <p:cNvGrpSpPr/>
          <p:nvPr/>
        </p:nvGrpSpPr>
        <p:grpSpPr>
          <a:xfrm>
            <a:off x="14094302" y="2991288"/>
            <a:ext cx="9333775" cy="9239036"/>
            <a:chOff x="0" y="0"/>
            <a:chExt cx="9333773" cy="9239035"/>
          </a:xfrm>
        </p:grpSpPr>
        <p:pic>
          <p:nvPicPr>
            <p:cNvPr id="269" name="Screen Shot 2023-04-04 at 2.11.11 PM.png" descr="Screen Shot 2023-04-04 at 2.11.11 PM.png"/>
            <p:cNvPicPr>
              <a:picLocks noChangeAspect="1"/>
            </p:cNvPicPr>
            <p:nvPr/>
          </p:nvPicPr>
          <p:blipFill>
            <a:blip r:embed="rId4">
              <a:extLst/>
            </a:blip>
            <a:stretch>
              <a:fillRect/>
            </a:stretch>
          </p:blipFill>
          <p:spPr>
            <a:xfrm>
              <a:off x="190500" y="190500"/>
              <a:ext cx="8952774" cy="8858036"/>
            </a:xfrm>
            <a:prstGeom prst="rect">
              <a:avLst/>
            </a:prstGeom>
            <a:ln>
              <a:noFill/>
            </a:ln>
            <a:effectLst/>
          </p:spPr>
        </p:pic>
        <p:pic>
          <p:nvPicPr>
            <p:cNvPr id="268" name="Screen Shot 2023-04-04 at 2.11.11 PM.png" descr="Screen Shot 2023-04-04 at 2.11.11 PM.png"/>
            <p:cNvPicPr>
              <a:picLocks noChangeAspect="0"/>
            </p:cNvPicPr>
            <p:nvPr/>
          </p:nvPicPr>
          <p:blipFill>
            <a:blip r:embed="rId5">
              <a:extLst/>
            </a:blip>
            <a:stretch>
              <a:fillRect/>
            </a:stretch>
          </p:blipFill>
          <p:spPr>
            <a:xfrm>
              <a:off x="0" y="0"/>
              <a:ext cx="9333774" cy="9239036"/>
            </a:xfrm>
            <a:prstGeom prst="rect">
              <a:avLst/>
            </a:prstGeom>
            <a:effectLst/>
          </p:spPr>
        </p:pic>
      </p:grpSp>
      <p:sp>
        <p:nvSpPr>
          <p:cNvPr id="271" name="What Size Dog?"/>
          <p:cNvSpPr txBox="1"/>
          <p:nvPr/>
        </p:nvSpPr>
        <p:spPr>
          <a:xfrm>
            <a:off x="8645139" y="240290"/>
            <a:ext cx="7911311" cy="150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800">
                <a:latin typeface="Snell Roundhand Bold"/>
                <a:ea typeface="Snell Roundhand Bold"/>
                <a:cs typeface="Snell Roundhand Bold"/>
                <a:sym typeface="Snell Roundhand Bold"/>
              </a:defRPr>
            </a:lvl1pPr>
          </a:lstStyle>
          <a:p>
            <a:pPr/>
            <a:r>
              <a:t>What Size Dog?</a:t>
            </a:r>
          </a:p>
        </p:txBody>
      </p:sp>
      <p:pic>
        <p:nvPicPr>
          <p:cNvPr id="272" name="Image" descr="Image"/>
          <p:cNvPicPr>
            <a:picLocks noChangeAspect="1"/>
          </p:cNvPicPr>
          <p:nvPr/>
        </p:nvPicPr>
        <p:blipFill>
          <a:blip r:embed="rId6">
            <a:extLst/>
          </a:blip>
          <a:srcRect l="0" t="13544" r="31" b="11951"/>
          <a:stretch>
            <a:fillRect/>
          </a:stretch>
        </p:blipFill>
        <p:spPr>
          <a:xfrm>
            <a:off x="16315224" y="91179"/>
            <a:ext cx="4438280" cy="3038193"/>
          </a:xfrm>
          <a:custGeom>
            <a:avLst/>
            <a:gdLst/>
            <a:ahLst/>
            <a:cxnLst>
              <a:cxn ang="0">
                <a:pos x="wd2" y="hd2"/>
              </a:cxn>
              <a:cxn ang="5400000">
                <a:pos x="wd2" y="hd2"/>
              </a:cxn>
              <a:cxn ang="10800000">
                <a:pos x="wd2" y="hd2"/>
              </a:cxn>
              <a:cxn ang="16200000">
                <a:pos x="wd2" y="hd2"/>
              </a:cxn>
            </a:cxnLst>
            <a:rect l="0" t="0" r="r" b="b"/>
            <a:pathLst>
              <a:path w="21598" h="21530" fill="norm" stroke="1" extrusionOk="0">
                <a:moveTo>
                  <a:pt x="8801" y="1"/>
                </a:moveTo>
                <a:cubicBezTo>
                  <a:pt x="8426" y="-6"/>
                  <a:pt x="8053" y="34"/>
                  <a:pt x="7793" y="122"/>
                </a:cubicBezTo>
                <a:cubicBezTo>
                  <a:pt x="7419" y="248"/>
                  <a:pt x="6789" y="589"/>
                  <a:pt x="6674" y="727"/>
                </a:cubicBezTo>
                <a:cubicBezTo>
                  <a:pt x="6624" y="788"/>
                  <a:pt x="6540" y="761"/>
                  <a:pt x="6362" y="631"/>
                </a:cubicBezTo>
                <a:cubicBezTo>
                  <a:pt x="6039" y="397"/>
                  <a:pt x="5848" y="447"/>
                  <a:pt x="5297" y="909"/>
                </a:cubicBezTo>
                <a:cubicBezTo>
                  <a:pt x="4077" y="1934"/>
                  <a:pt x="3478" y="2664"/>
                  <a:pt x="3241" y="3418"/>
                </a:cubicBezTo>
                <a:cubicBezTo>
                  <a:pt x="3049" y="4030"/>
                  <a:pt x="3017" y="5019"/>
                  <a:pt x="3144" y="6391"/>
                </a:cubicBezTo>
                <a:cubicBezTo>
                  <a:pt x="3213" y="7139"/>
                  <a:pt x="3227" y="7629"/>
                  <a:pt x="3200" y="8270"/>
                </a:cubicBezTo>
                <a:cubicBezTo>
                  <a:pt x="3157" y="9295"/>
                  <a:pt x="3187" y="9541"/>
                  <a:pt x="3364" y="9605"/>
                </a:cubicBezTo>
                <a:cubicBezTo>
                  <a:pt x="3842" y="9780"/>
                  <a:pt x="4397" y="9066"/>
                  <a:pt x="4703" y="7881"/>
                </a:cubicBezTo>
                <a:cubicBezTo>
                  <a:pt x="4771" y="7618"/>
                  <a:pt x="4844" y="7403"/>
                  <a:pt x="4865" y="7403"/>
                </a:cubicBezTo>
                <a:cubicBezTo>
                  <a:pt x="4886" y="7403"/>
                  <a:pt x="4956" y="7618"/>
                  <a:pt x="5021" y="7881"/>
                </a:cubicBezTo>
                <a:cubicBezTo>
                  <a:pt x="5190" y="8562"/>
                  <a:pt x="5400" y="9047"/>
                  <a:pt x="5632" y="9299"/>
                </a:cubicBezTo>
                <a:cubicBezTo>
                  <a:pt x="5854" y="9541"/>
                  <a:pt x="6512" y="10509"/>
                  <a:pt x="6715" y="10894"/>
                </a:cubicBezTo>
                <a:cubicBezTo>
                  <a:pt x="6787" y="11030"/>
                  <a:pt x="6969" y="11260"/>
                  <a:pt x="7123" y="11403"/>
                </a:cubicBezTo>
                <a:cubicBezTo>
                  <a:pt x="7334" y="11600"/>
                  <a:pt x="7410" y="11721"/>
                  <a:pt x="7435" y="11909"/>
                </a:cubicBezTo>
                <a:cubicBezTo>
                  <a:pt x="7474" y="12192"/>
                  <a:pt x="7435" y="12494"/>
                  <a:pt x="7323" y="12744"/>
                </a:cubicBezTo>
                <a:cubicBezTo>
                  <a:pt x="7246" y="12918"/>
                  <a:pt x="7251" y="13496"/>
                  <a:pt x="7337" y="14074"/>
                </a:cubicBezTo>
                <a:cubicBezTo>
                  <a:pt x="7370" y="14300"/>
                  <a:pt x="7357" y="14340"/>
                  <a:pt x="7194" y="14479"/>
                </a:cubicBezTo>
                <a:cubicBezTo>
                  <a:pt x="6824" y="14798"/>
                  <a:pt x="6658" y="15009"/>
                  <a:pt x="6462" y="15419"/>
                </a:cubicBezTo>
                <a:cubicBezTo>
                  <a:pt x="6281" y="15796"/>
                  <a:pt x="6261" y="15892"/>
                  <a:pt x="6255" y="16358"/>
                </a:cubicBezTo>
                <a:cubicBezTo>
                  <a:pt x="6252" y="16644"/>
                  <a:pt x="6281" y="17016"/>
                  <a:pt x="6319" y="17185"/>
                </a:cubicBezTo>
                <a:cubicBezTo>
                  <a:pt x="6400" y="17541"/>
                  <a:pt x="6382" y="17624"/>
                  <a:pt x="6215" y="17624"/>
                </a:cubicBezTo>
                <a:cubicBezTo>
                  <a:pt x="6029" y="17624"/>
                  <a:pt x="5549" y="18001"/>
                  <a:pt x="5433" y="18240"/>
                </a:cubicBezTo>
                <a:cubicBezTo>
                  <a:pt x="5375" y="18357"/>
                  <a:pt x="5312" y="18550"/>
                  <a:pt x="5292" y="18667"/>
                </a:cubicBezTo>
                <a:cubicBezTo>
                  <a:pt x="5251" y="18906"/>
                  <a:pt x="5346" y="19313"/>
                  <a:pt x="5458" y="19376"/>
                </a:cubicBezTo>
                <a:cubicBezTo>
                  <a:pt x="5498" y="19399"/>
                  <a:pt x="5567" y="19538"/>
                  <a:pt x="5610" y="19688"/>
                </a:cubicBezTo>
                <a:cubicBezTo>
                  <a:pt x="5673" y="19907"/>
                  <a:pt x="5735" y="19983"/>
                  <a:pt x="5921" y="20062"/>
                </a:cubicBezTo>
                <a:cubicBezTo>
                  <a:pt x="6049" y="20117"/>
                  <a:pt x="6247" y="20267"/>
                  <a:pt x="6360" y="20397"/>
                </a:cubicBezTo>
                <a:cubicBezTo>
                  <a:pt x="6533" y="20596"/>
                  <a:pt x="6620" y="20638"/>
                  <a:pt x="6931" y="20664"/>
                </a:cubicBezTo>
                <a:cubicBezTo>
                  <a:pt x="7432" y="20705"/>
                  <a:pt x="7770" y="20531"/>
                  <a:pt x="8131" y="20051"/>
                </a:cubicBezTo>
                <a:lnTo>
                  <a:pt x="8415" y="19674"/>
                </a:lnTo>
                <a:lnTo>
                  <a:pt x="8814" y="19874"/>
                </a:lnTo>
                <a:cubicBezTo>
                  <a:pt x="9376" y="20152"/>
                  <a:pt x="10171" y="20206"/>
                  <a:pt x="10597" y="19995"/>
                </a:cubicBezTo>
                <a:cubicBezTo>
                  <a:pt x="10888" y="19850"/>
                  <a:pt x="10918" y="19849"/>
                  <a:pt x="11342" y="19972"/>
                </a:cubicBezTo>
                <a:cubicBezTo>
                  <a:pt x="11808" y="20108"/>
                  <a:pt x="11816" y="20115"/>
                  <a:pt x="12190" y="20830"/>
                </a:cubicBezTo>
                <a:cubicBezTo>
                  <a:pt x="12287" y="21015"/>
                  <a:pt x="12357" y="21069"/>
                  <a:pt x="12501" y="21069"/>
                </a:cubicBezTo>
                <a:cubicBezTo>
                  <a:pt x="12618" y="21069"/>
                  <a:pt x="12698" y="21111"/>
                  <a:pt x="12717" y="21187"/>
                </a:cubicBezTo>
                <a:cubicBezTo>
                  <a:pt x="12735" y="21253"/>
                  <a:pt x="12813" y="21359"/>
                  <a:pt x="12891" y="21420"/>
                </a:cubicBezTo>
                <a:cubicBezTo>
                  <a:pt x="12984" y="21494"/>
                  <a:pt x="13122" y="21529"/>
                  <a:pt x="13252" y="21530"/>
                </a:cubicBezTo>
                <a:cubicBezTo>
                  <a:pt x="13383" y="21531"/>
                  <a:pt x="13507" y="21496"/>
                  <a:pt x="13573" y="21423"/>
                </a:cubicBezTo>
                <a:cubicBezTo>
                  <a:pt x="13630" y="21360"/>
                  <a:pt x="13777" y="21306"/>
                  <a:pt x="13899" y="21305"/>
                </a:cubicBezTo>
                <a:cubicBezTo>
                  <a:pt x="14167" y="21302"/>
                  <a:pt x="14548" y="21117"/>
                  <a:pt x="14697" y="20917"/>
                </a:cubicBezTo>
                <a:cubicBezTo>
                  <a:pt x="14799" y="20780"/>
                  <a:pt x="14831" y="20777"/>
                  <a:pt x="15182" y="20878"/>
                </a:cubicBezTo>
                <a:cubicBezTo>
                  <a:pt x="15898" y="21082"/>
                  <a:pt x="16711" y="20996"/>
                  <a:pt x="17157" y="20667"/>
                </a:cubicBezTo>
                <a:lnTo>
                  <a:pt x="17358" y="20518"/>
                </a:lnTo>
                <a:lnTo>
                  <a:pt x="17629" y="20788"/>
                </a:lnTo>
                <a:cubicBezTo>
                  <a:pt x="18191" y="21351"/>
                  <a:pt x="18861" y="21575"/>
                  <a:pt x="19823" y="21522"/>
                </a:cubicBezTo>
                <a:cubicBezTo>
                  <a:pt x="20363" y="21492"/>
                  <a:pt x="20487" y="21461"/>
                  <a:pt x="20721" y="21285"/>
                </a:cubicBezTo>
                <a:cubicBezTo>
                  <a:pt x="21065" y="21028"/>
                  <a:pt x="21312" y="20663"/>
                  <a:pt x="21476" y="20172"/>
                </a:cubicBezTo>
                <a:cubicBezTo>
                  <a:pt x="21555" y="19934"/>
                  <a:pt x="21595" y="19743"/>
                  <a:pt x="21597" y="19553"/>
                </a:cubicBezTo>
                <a:cubicBezTo>
                  <a:pt x="21600" y="19363"/>
                  <a:pt x="21565" y="19174"/>
                  <a:pt x="21491" y="18948"/>
                </a:cubicBezTo>
                <a:cubicBezTo>
                  <a:pt x="21300" y="18359"/>
                  <a:pt x="21037" y="18041"/>
                  <a:pt x="20290" y="17486"/>
                </a:cubicBezTo>
                <a:cubicBezTo>
                  <a:pt x="19677" y="17030"/>
                  <a:pt x="19543" y="16893"/>
                  <a:pt x="19152" y="16319"/>
                </a:cubicBezTo>
                <a:cubicBezTo>
                  <a:pt x="18750" y="15726"/>
                  <a:pt x="18707" y="15634"/>
                  <a:pt x="18679" y="15295"/>
                </a:cubicBezTo>
                <a:cubicBezTo>
                  <a:pt x="18620" y="14574"/>
                  <a:pt x="18483" y="13834"/>
                  <a:pt x="18316" y="13323"/>
                </a:cubicBezTo>
                <a:cubicBezTo>
                  <a:pt x="17973" y="12269"/>
                  <a:pt x="17165" y="11394"/>
                  <a:pt x="16207" y="11043"/>
                </a:cubicBezTo>
                <a:cubicBezTo>
                  <a:pt x="15701" y="10857"/>
                  <a:pt x="14757" y="10836"/>
                  <a:pt x="14135" y="10998"/>
                </a:cubicBezTo>
                <a:cubicBezTo>
                  <a:pt x="13913" y="11055"/>
                  <a:pt x="13713" y="11087"/>
                  <a:pt x="13691" y="11068"/>
                </a:cubicBezTo>
                <a:cubicBezTo>
                  <a:pt x="13669" y="11049"/>
                  <a:pt x="13684" y="10939"/>
                  <a:pt x="13724" y="10823"/>
                </a:cubicBezTo>
                <a:cubicBezTo>
                  <a:pt x="13764" y="10707"/>
                  <a:pt x="13849" y="10350"/>
                  <a:pt x="13915" y="10027"/>
                </a:cubicBezTo>
                <a:cubicBezTo>
                  <a:pt x="14007" y="9575"/>
                  <a:pt x="14109" y="9297"/>
                  <a:pt x="14361" y="8821"/>
                </a:cubicBezTo>
                <a:cubicBezTo>
                  <a:pt x="14747" y="8090"/>
                  <a:pt x="14886" y="7604"/>
                  <a:pt x="14886" y="6990"/>
                </a:cubicBezTo>
                <a:cubicBezTo>
                  <a:pt x="14886" y="6417"/>
                  <a:pt x="14719" y="5885"/>
                  <a:pt x="14158" y="4689"/>
                </a:cubicBezTo>
                <a:cubicBezTo>
                  <a:pt x="13929" y="4201"/>
                  <a:pt x="13603" y="3378"/>
                  <a:pt x="13434" y="2861"/>
                </a:cubicBezTo>
                <a:cubicBezTo>
                  <a:pt x="13079" y="1774"/>
                  <a:pt x="12862" y="1313"/>
                  <a:pt x="12621" y="1132"/>
                </a:cubicBezTo>
                <a:cubicBezTo>
                  <a:pt x="12386" y="954"/>
                  <a:pt x="11998" y="970"/>
                  <a:pt x="11690" y="1168"/>
                </a:cubicBezTo>
                <a:lnTo>
                  <a:pt x="11435" y="1334"/>
                </a:lnTo>
                <a:lnTo>
                  <a:pt x="11178" y="1059"/>
                </a:lnTo>
                <a:cubicBezTo>
                  <a:pt x="10827" y="683"/>
                  <a:pt x="10319" y="350"/>
                  <a:pt x="9813" y="161"/>
                </a:cubicBezTo>
                <a:cubicBezTo>
                  <a:pt x="9550" y="64"/>
                  <a:pt x="9175" y="8"/>
                  <a:pt x="8801" y="1"/>
                </a:cubicBezTo>
                <a:close/>
                <a:moveTo>
                  <a:pt x="12459" y="8826"/>
                </a:moveTo>
                <a:cubicBezTo>
                  <a:pt x="12464" y="8824"/>
                  <a:pt x="12468" y="8825"/>
                  <a:pt x="12470" y="8829"/>
                </a:cubicBezTo>
                <a:cubicBezTo>
                  <a:pt x="12490" y="8862"/>
                  <a:pt x="12548" y="9085"/>
                  <a:pt x="12600" y="9321"/>
                </a:cubicBezTo>
                <a:cubicBezTo>
                  <a:pt x="12750" y="10013"/>
                  <a:pt x="12963" y="10582"/>
                  <a:pt x="13189" y="10899"/>
                </a:cubicBezTo>
                <a:cubicBezTo>
                  <a:pt x="13336" y="11106"/>
                  <a:pt x="13377" y="11207"/>
                  <a:pt x="13324" y="11231"/>
                </a:cubicBezTo>
                <a:cubicBezTo>
                  <a:pt x="13282" y="11250"/>
                  <a:pt x="13086" y="11320"/>
                  <a:pt x="12887" y="11389"/>
                </a:cubicBezTo>
                <a:cubicBezTo>
                  <a:pt x="12406" y="11555"/>
                  <a:pt x="12344" y="11544"/>
                  <a:pt x="11881" y="11194"/>
                </a:cubicBezTo>
                <a:cubicBezTo>
                  <a:pt x="11576" y="10964"/>
                  <a:pt x="11465" y="10834"/>
                  <a:pt x="11410" y="10643"/>
                </a:cubicBezTo>
                <a:cubicBezTo>
                  <a:pt x="11370" y="10506"/>
                  <a:pt x="11344" y="10384"/>
                  <a:pt x="11352" y="10373"/>
                </a:cubicBezTo>
                <a:cubicBezTo>
                  <a:pt x="11360" y="10362"/>
                  <a:pt x="11511" y="10200"/>
                  <a:pt x="11688" y="10010"/>
                </a:cubicBezTo>
                <a:cubicBezTo>
                  <a:pt x="11865" y="9821"/>
                  <a:pt x="12107" y="9463"/>
                  <a:pt x="12223" y="9217"/>
                </a:cubicBezTo>
                <a:cubicBezTo>
                  <a:pt x="12325" y="9002"/>
                  <a:pt x="12422" y="8841"/>
                  <a:pt x="12459" y="8826"/>
                </a:cubicBezTo>
                <a:close/>
                <a:moveTo>
                  <a:pt x="2590" y="16532"/>
                </a:moveTo>
                <a:cubicBezTo>
                  <a:pt x="2273" y="16532"/>
                  <a:pt x="1963" y="16566"/>
                  <a:pt x="1694" y="16639"/>
                </a:cubicBezTo>
                <a:cubicBezTo>
                  <a:pt x="1129" y="16793"/>
                  <a:pt x="686" y="17063"/>
                  <a:pt x="574" y="17323"/>
                </a:cubicBezTo>
                <a:cubicBezTo>
                  <a:pt x="530" y="17424"/>
                  <a:pt x="453" y="17946"/>
                  <a:pt x="402" y="18484"/>
                </a:cubicBezTo>
                <a:cubicBezTo>
                  <a:pt x="318" y="19371"/>
                  <a:pt x="295" y="19485"/>
                  <a:pt x="155" y="19688"/>
                </a:cubicBezTo>
                <a:cubicBezTo>
                  <a:pt x="31" y="19867"/>
                  <a:pt x="0" y="19981"/>
                  <a:pt x="0" y="20250"/>
                </a:cubicBezTo>
                <a:cubicBezTo>
                  <a:pt x="0" y="20542"/>
                  <a:pt x="24" y="20617"/>
                  <a:pt x="174" y="20779"/>
                </a:cubicBezTo>
                <a:cubicBezTo>
                  <a:pt x="524" y="21156"/>
                  <a:pt x="1086" y="21368"/>
                  <a:pt x="1962" y="21457"/>
                </a:cubicBezTo>
                <a:cubicBezTo>
                  <a:pt x="3310" y="21594"/>
                  <a:pt x="4821" y="21258"/>
                  <a:pt x="5135" y="20751"/>
                </a:cubicBezTo>
                <a:cubicBezTo>
                  <a:pt x="5283" y="20513"/>
                  <a:pt x="5274" y="19882"/>
                  <a:pt x="5120" y="19643"/>
                </a:cubicBezTo>
                <a:cubicBezTo>
                  <a:pt x="5034" y="19510"/>
                  <a:pt x="4986" y="19291"/>
                  <a:pt x="4946" y="18872"/>
                </a:cubicBezTo>
                <a:cubicBezTo>
                  <a:pt x="4809" y="17434"/>
                  <a:pt x="4758" y="17256"/>
                  <a:pt x="4405" y="16994"/>
                </a:cubicBezTo>
                <a:cubicBezTo>
                  <a:pt x="4015" y="16703"/>
                  <a:pt x="3287" y="16534"/>
                  <a:pt x="2590" y="16532"/>
                </a:cubicBezTo>
                <a:close/>
              </a:path>
            </a:pathLst>
          </a:cu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276" name="Rectangle"/>
          <p:cNvGrpSpPr/>
          <p:nvPr/>
        </p:nvGrpSpPr>
        <p:grpSpPr>
          <a:xfrm>
            <a:off x="1495359" y="1128013"/>
            <a:ext cx="21365649" cy="11369600"/>
            <a:chOff x="0" y="0"/>
            <a:chExt cx="21365647" cy="11369599"/>
          </a:xfrm>
        </p:grpSpPr>
        <p:sp>
          <p:nvSpPr>
            <p:cNvPr id="275" name="Rectangle"/>
            <p:cNvSpPr/>
            <p:nvPr/>
          </p:nvSpPr>
          <p:spPr>
            <a:xfrm>
              <a:off x="241300" y="241300"/>
              <a:ext cx="20883048" cy="10887000"/>
            </a:xfrm>
            <a:prstGeom prst="rect">
              <a:avLst/>
            </a:prstGeom>
            <a:solidFill>
              <a:schemeClr val="accent5"/>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74" name="Rectangle Rectangle" descr="Rectangle Rectangle"/>
            <p:cNvPicPr>
              <a:picLocks noChangeAspect="0"/>
            </p:cNvPicPr>
            <p:nvPr/>
          </p:nvPicPr>
          <p:blipFill>
            <a:blip r:embed="rId2">
              <a:extLst/>
            </a:blip>
            <a:stretch>
              <a:fillRect/>
            </a:stretch>
          </p:blipFill>
          <p:spPr>
            <a:xfrm>
              <a:off x="0" y="0"/>
              <a:ext cx="21365648" cy="11369600"/>
            </a:xfrm>
            <a:prstGeom prst="rect">
              <a:avLst/>
            </a:prstGeom>
            <a:effectLst/>
          </p:spPr>
        </p:pic>
      </p:grpSp>
      <p:pic>
        <p:nvPicPr>
          <p:cNvPr id="277" name="Image" descr="Image"/>
          <p:cNvPicPr>
            <a:picLocks noChangeAspect="1"/>
          </p:cNvPicPr>
          <p:nvPr/>
        </p:nvPicPr>
        <p:blipFill>
          <a:blip r:embed="rId3">
            <a:extLst/>
          </a:blip>
          <a:srcRect l="9744" t="9359" r="8481" b="11261"/>
          <a:stretch>
            <a:fillRect/>
          </a:stretch>
        </p:blipFill>
        <p:spPr>
          <a:xfrm>
            <a:off x="4046164" y="42732"/>
            <a:ext cx="14041585" cy="13630536"/>
          </a:xfrm>
          <a:custGeom>
            <a:avLst/>
            <a:gdLst/>
            <a:ahLst/>
            <a:cxnLst>
              <a:cxn ang="0">
                <a:pos x="wd2" y="hd2"/>
              </a:cxn>
              <a:cxn ang="5400000">
                <a:pos x="wd2" y="hd2"/>
              </a:cxn>
              <a:cxn ang="10800000">
                <a:pos x="wd2" y="hd2"/>
              </a:cxn>
              <a:cxn ang="16200000">
                <a:pos x="wd2" y="hd2"/>
              </a:cxn>
            </a:cxnLst>
            <a:rect l="0" t="0" r="r" b="b"/>
            <a:pathLst>
              <a:path w="21413" h="21588" fill="norm" stroke="1" extrusionOk="0">
                <a:moveTo>
                  <a:pt x="6647" y="0"/>
                </a:moveTo>
                <a:cubicBezTo>
                  <a:pt x="6428" y="1"/>
                  <a:pt x="6169" y="10"/>
                  <a:pt x="5846" y="23"/>
                </a:cubicBezTo>
                <a:cubicBezTo>
                  <a:pt x="4074" y="99"/>
                  <a:pt x="2944" y="456"/>
                  <a:pt x="2322" y="1137"/>
                </a:cubicBezTo>
                <a:cubicBezTo>
                  <a:pt x="2171" y="1303"/>
                  <a:pt x="1996" y="1438"/>
                  <a:pt x="1936" y="1440"/>
                </a:cubicBezTo>
                <a:cubicBezTo>
                  <a:pt x="1768" y="1443"/>
                  <a:pt x="1289" y="1949"/>
                  <a:pt x="1289" y="2123"/>
                </a:cubicBezTo>
                <a:cubicBezTo>
                  <a:pt x="1289" y="2209"/>
                  <a:pt x="1194" y="2335"/>
                  <a:pt x="1078" y="2399"/>
                </a:cubicBezTo>
                <a:cubicBezTo>
                  <a:pt x="800" y="2554"/>
                  <a:pt x="404" y="3383"/>
                  <a:pt x="179" y="4284"/>
                </a:cubicBezTo>
                <a:cubicBezTo>
                  <a:pt x="-179" y="5720"/>
                  <a:pt x="28" y="8312"/>
                  <a:pt x="550" y="8948"/>
                </a:cubicBezTo>
                <a:cubicBezTo>
                  <a:pt x="637" y="9053"/>
                  <a:pt x="707" y="9191"/>
                  <a:pt x="707" y="9255"/>
                </a:cubicBezTo>
                <a:cubicBezTo>
                  <a:pt x="707" y="9531"/>
                  <a:pt x="2268" y="10871"/>
                  <a:pt x="2590" y="10871"/>
                </a:cubicBezTo>
                <a:cubicBezTo>
                  <a:pt x="2657" y="10871"/>
                  <a:pt x="2799" y="10952"/>
                  <a:pt x="2925" y="11026"/>
                </a:cubicBezTo>
                <a:cubicBezTo>
                  <a:pt x="2934" y="11031"/>
                  <a:pt x="2946" y="11033"/>
                  <a:pt x="2954" y="11038"/>
                </a:cubicBezTo>
                <a:cubicBezTo>
                  <a:pt x="2957" y="11040"/>
                  <a:pt x="2959" y="11040"/>
                  <a:pt x="2961" y="11042"/>
                </a:cubicBezTo>
                <a:cubicBezTo>
                  <a:pt x="2988" y="11058"/>
                  <a:pt x="3006" y="11058"/>
                  <a:pt x="3031" y="11076"/>
                </a:cubicBezTo>
                <a:cubicBezTo>
                  <a:pt x="3187" y="11189"/>
                  <a:pt x="3398" y="11293"/>
                  <a:pt x="3497" y="11306"/>
                </a:cubicBezTo>
                <a:cubicBezTo>
                  <a:pt x="3595" y="11318"/>
                  <a:pt x="4057" y="11414"/>
                  <a:pt x="4525" y="11521"/>
                </a:cubicBezTo>
                <a:cubicBezTo>
                  <a:pt x="4994" y="11628"/>
                  <a:pt x="5790" y="11717"/>
                  <a:pt x="6293" y="11717"/>
                </a:cubicBezTo>
                <a:cubicBezTo>
                  <a:pt x="7083" y="11717"/>
                  <a:pt x="7253" y="11755"/>
                  <a:pt x="7537" y="12001"/>
                </a:cubicBezTo>
                <a:cubicBezTo>
                  <a:pt x="7718" y="12157"/>
                  <a:pt x="8152" y="12401"/>
                  <a:pt x="8504" y="12541"/>
                </a:cubicBezTo>
                <a:cubicBezTo>
                  <a:pt x="8856" y="12680"/>
                  <a:pt x="9407" y="12794"/>
                  <a:pt x="9727" y="12794"/>
                </a:cubicBezTo>
                <a:cubicBezTo>
                  <a:pt x="10304" y="12795"/>
                  <a:pt x="10306" y="12794"/>
                  <a:pt x="10035" y="12590"/>
                </a:cubicBezTo>
                <a:cubicBezTo>
                  <a:pt x="9885" y="12476"/>
                  <a:pt x="9571" y="12208"/>
                  <a:pt x="9337" y="11997"/>
                </a:cubicBezTo>
                <a:lnTo>
                  <a:pt x="8911" y="11615"/>
                </a:lnTo>
                <a:lnTo>
                  <a:pt x="9253" y="11241"/>
                </a:lnTo>
                <a:cubicBezTo>
                  <a:pt x="9441" y="11037"/>
                  <a:pt x="9683" y="10871"/>
                  <a:pt x="9788" y="10871"/>
                </a:cubicBezTo>
                <a:cubicBezTo>
                  <a:pt x="10130" y="10871"/>
                  <a:pt x="10938" y="9912"/>
                  <a:pt x="11345" y="9021"/>
                </a:cubicBezTo>
                <a:cubicBezTo>
                  <a:pt x="11676" y="8296"/>
                  <a:pt x="11855" y="7676"/>
                  <a:pt x="11938" y="6977"/>
                </a:cubicBezTo>
                <a:cubicBezTo>
                  <a:pt x="11965" y="6602"/>
                  <a:pt x="11983" y="6207"/>
                  <a:pt x="11985" y="5799"/>
                </a:cubicBezTo>
                <a:cubicBezTo>
                  <a:pt x="11933" y="2703"/>
                  <a:pt x="10809" y="1050"/>
                  <a:pt x="8174" y="227"/>
                </a:cubicBezTo>
                <a:cubicBezTo>
                  <a:pt x="7798" y="110"/>
                  <a:pt x="7536" y="48"/>
                  <a:pt x="7210" y="20"/>
                </a:cubicBezTo>
                <a:cubicBezTo>
                  <a:pt x="7046" y="5"/>
                  <a:pt x="6867" y="-1"/>
                  <a:pt x="6647" y="0"/>
                </a:cubicBezTo>
                <a:close/>
                <a:moveTo>
                  <a:pt x="15729" y="10307"/>
                </a:moveTo>
                <a:cubicBezTo>
                  <a:pt x="15597" y="10306"/>
                  <a:pt x="15460" y="10307"/>
                  <a:pt x="15313" y="10312"/>
                </a:cubicBezTo>
                <a:cubicBezTo>
                  <a:pt x="15264" y="10314"/>
                  <a:pt x="15241" y="10318"/>
                  <a:pt x="15196" y="10320"/>
                </a:cubicBezTo>
                <a:cubicBezTo>
                  <a:pt x="14863" y="10331"/>
                  <a:pt x="14625" y="10348"/>
                  <a:pt x="14447" y="10377"/>
                </a:cubicBezTo>
                <a:cubicBezTo>
                  <a:pt x="14090" y="10429"/>
                  <a:pt x="13899" y="10530"/>
                  <a:pt x="13509" y="10803"/>
                </a:cubicBezTo>
                <a:cubicBezTo>
                  <a:pt x="12958" y="11189"/>
                  <a:pt x="12529" y="11583"/>
                  <a:pt x="12200" y="11971"/>
                </a:cubicBezTo>
                <a:cubicBezTo>
                  <a:pt x="12070" y="12139"/>
                  <a:pt x="11951" y="12297"/>
                  <a:pt x="11869" y="12431"/>
                </a:cubicBezTo>
                <a:cubicBezTo>
                  <a:pt x="11817" y="12515"/>
                  <a:pt x="11758" y="12599"/>
                  <a:pt x="11720" y="12681"/>
                </a:cubicBezTo>
                <a:cubicBezTo>
                  <a:pt x="11601" y="12945"/>
                  <a:pt x="11543" y="13203"/>
                  <a:pt x="11548" y="13455"/>
                </a:cubicBezTo>
                <a:cubicBezTo>
                  <a:pt x="11571" y="13659"/>
                  <a:pt x="11677" y="14000"/>
                  <a:pt x="11821" y="14282"/>
                </a:cubicBezTo>
                <a:cubicBezTo>
                  <a:pt x="11901" y="14437"/>
                  <a:pt x="11972" y="14628"/>
                  <a:pt x="12025" y="14811"/>
                </a:cubicBezTo>
                <a:cubicBezTo>
                  <a:pt x="12025" y="14814"/>
                  <a:pt x="12028" y="14816"/>
                  <a:pt x="12028" y="14819"/>
                </a:cubicBezTo>
                <a:cubicBezTo>
                  <a:pt x="12030" y="14821"/>
                  <a:pt x="12030" y="14831"/>
                  <a:pt x="12032" y="14834"/>
                </a:cubicBezTo>
                <a:cubicBezTo>
                  <a:pt x="12065" y="14886"/>
                  <a:pt x="12089" y="15045"/>
                  <a:pt x="12102" y="15238"/>
                </a:cubicBezTo>
                <a:cubicBezTo>
                  <a:pt x="12103" y="15258"/>
                  <a:pt x="12112" y="15291"/>
                  <a:pt x="12112" y="15310"/>
                </a:cubicBezTo>
                <a:cubicBezTo>
                  <a:pt x="12115" y="15958"/>
                  <a:pt x="12242" y="16103"/>
                  <a:pt x="12803" y="16103"/>
                </a:cubicBezTo>
                <a:cubicBezTo>
                  <a:pt x="13170" y="16103"/>
                  <a:pt x="13367" y="16024"/>
                  <a:pt x="13614" y="15778"/>
                </a:cubicBezTo>
                <a:lnTo>
                  <a:pt x="13941" y="15453"/>
                </a:lnTo>
                <a:lnTo>
                  <a:pt x="13956" y="15438"/>
                </a:lnTo>
                <a:lnTo>
                  <a:pt x="14047" y="15619"/>
                </a:lnTo>
                <a:lnTo>
                  <a:pt x="14142" y="15774"/>
                </a:lnTo>
                <a:cubicBezTo>
                  <a:pt x="14201" y="15868"/>
                  <a:pt x="14244" y="15981"/>
                  <a:pt x="14269" y="16092"/>
                </a:cubicBezTo>
                <a:cubicBezTo>
                  <a:pt x="14270" y="16094"/>
                  <a:pt x="14268" y="16096"/>
                  <a:pt x="14269" y="16099"/>
                </a:cubicBezTo>
                <a:cubicBezTo>
                  <a:pt x="14344" y="16314"/>
                  <a:pt x="14295" y="16468"/>
                  <a:pt x="14102" y="16915"/>
                </a:cubicBezTo>
                <a:cubicBezTo>
                  <a:pt x="14035" y="17113"/>
                  <a:pt x="13987" y="17267"/>
                  <a:pt x="13916" y="17440"/>
                </a:cubicBezTo>
                <a:cubicBezTo>
                  <a:pt x="13881" y="17548"/>
                  <a:pt x="13808" y="17719"/>
                  <a:pt x="13807" y="17761"/>
                </a:cubicBezTo>
                <a:cubicBezTo>
                  <a:pt x="13804" y="17844"/>
                  <a:pt x="13742" y="17902"/>
                  <a:pt x="13669" y="17923"/>
                </a:cubicBezTo>
                <a:cubicBezTo>
                  <a:pt x="13663" y="17928"/>
                  <a:pt x="13648" y="17975"/>
                  <a:pt x="13643" y="17977"/>
                </a:cubicBezTo>
                <a:cubicBezTo>
                  <a:pt x="13465" y="18038"/>
                  <a:pt x="13159" y="17503"/>
                  <a:pt x="13159" y="17130"/>
                </a:cubicBezTo>
                <a:cubicBezTo>
                  <a:pt x="13159" y="16794"/>
                  <a:pt x="12902" y="16661"/>
                  <a:pt x="12749" y="16919"/>
                </a:cubicBezTo>
                <a:cubicBezTo>
                  <a:pt x="12736" y="16940"/>
                  <a:pt x="12687" y="16948"/>
                  <a:pt x="12650" y="16960"/>
                </a:cubicBezTo>
                <a:cubicBezTo>
                  <a:pt x="12638" y="16964"/>
                  <a:pt x="12628" y="16973"/>
                  <a:pt x="12614" y="16975"/>
                </a:cubicBezTo>
                <a:cubicBezTo>
                  <a:pt x="12528" y="16991"/>
                  <a:pt x="12420" y="16993"/>
                  <a:pt x="12290" y="16968"/>
                </a:cubicBezTo>
                <a:cubicBezTo>
                  <a:pt x="12173" y="16945"/>
                  <a:pt x="12114" y="16951"/>
                  <a:pt x="12050" y="16956"/>
                </a:cubicBezTo>
                <a:cubicBezTo>
                  <a:pt x="11961" y="16977"/>
                  <a:pt x="11894" y="17021"/>
                  <a:pt x="11847" y="17088"/>
                </a:cubicBezTo>
                <a:cubicBezTo>
                  <a:pt x="11839" y="17106"/>
                  <a:pt x="11832" y="17119"/>
                  <a:pt x="11825" y="17141"/>
                </a:cubicBezTo>
                <a:cubicBezTo>
                  <a:pt x="11794" y="17243"/>
                  <a:pt x="11803" y="17352"/>
                  <a:pt x="11829" y="17459"/>
                </a:cubicBezTo>
                <a:cubicBezTo>
                  <a:pt x="11883" y="17557"/>
                  <a:pt x="12003" y="17707"/>
                  <a:pt x="12178" y="17912"/>
                </a:cubicBezTo>
                <a:cubicBezTo>
                  <a:pt x="12190" y="17917"/>
                  <a:pt x="12198" y="17930"/>
                  <a:pt x="12210" y="17934"/>
                </a:cubicBezTo>
                <a:cubicBezTo>
                  <a:pt x="12413" y="18001"/>
                  <a:pt x="12655" y="18338"/>
                  <a:pt x="12828" y="18705"/>
                </a:cubicBezTo>
                <a:cubicBezTo>
                  <a:pt x="12959" y="18905"/>
                  <a:pt x="13023" y="19083"/>
                  <a:pt x="13021" y="19321"/>
                </a:cubicBezTo>
                <a:cubicBezTo>
                  <a:pt x="13021" y="19327"/>
                  <a:pt x="13022" y="19330"/>
                  <a:pt x="13021" y="19336"/>
                </a:cubicBezTo>
                <a:cubicBezTo>
                  <a:pt x="13025" y="19369"/>
                  <a:pt x="13043" y="19408"/>
                  <a:pt x="13043" y="19438"/>
                </a:cubicBezTo>
                <a:cubicBezTo>
                  <a:pt x="13043" y="19685"/>
                  <a:pt x="13103" y="19949"/>
                  <a:pt x="13174" y="20023"/>
                </a:cubicBezTo>
                <a:cubicBezTo>
                  <a:pt x="13270" y="20122"/>
                  <a:pt x="13254" y="20228"/>
                  <a:pt x="13120" y="20427"/>
                </a:cubicBezTo>
                <a:cubicBezTo>
                  <a:pt x="12987" y="20623"/>
                  <a:pt x="12971" y="20761"/>
                  <a:pt x="13054" y="20923"/>
                </a:cubicBezTo>
                <a:cubicBezTo>
                  <a:pt x="13117" y="21045"/>
                  <a:pt x="13130" y="21145"/>
                  <a:pt x="13083" y="21145"/>
                </a:cubicBezTo>
                <a:cubicBezTo>
                  <a:pt x="13036" y="21145"/>
                  <a:pt x="13053" y="21201"/>
                  <a:pt x="13120" y="21270"/>
                </a:cubicBezTo>
                <a:cubicBezTo>
                  <a:pt x="13186" y="21340"/>
                  <a:pt x="13575" y="21441"/>
                  <a:pt x="13985" y="21497"/>
                </a:cubicBezTo>
                <a:cubicBezTo>
                  <a:pt x="14308" y="21540"/>
                  <a:pt x="14682" y="21564"/>
                  <a:pt x="15058" y="21583"/>
                </a:cubicBezTo>
                <a:cubicBezTo>
                  <a:pt x="15987" y="21599"/>
                  <a:pt x="17069" y="21575"/>
                  <a:pt x="17953" y="21523"/>
                </a:cubicBezTo>
                <a:cubicBezTo>
                  <a:pt x="18465" y="21474"/>
                  <a:pt x="18945" y="21411"/>
                  <a:pt x="19328" y="21323"/>
                </a:cubicBezTo>
                <a:cubicBezTo>
                  <a:pt x="19380" y="21311"/>
                  <a:pt x="19448" y="21304"/>
                  <a:pt x="19517" y="21293"/>
                </a:cubicBezTo>
                <a:cubicBezTo>
                  <a:pt x="19584" y="21259"/>
                  <a:pt x="19659" y="21223"/>
                  <a:pt x="19688" y="21194"/>
                </a:cubicBezTo>
                <a:cubicBezTo>
                  <a:pt x="19663" y="21177"/>
                  <a:pt x="19647" y="21164"/>
                  <a:pt x="19594" y="21141"/>
                </a:cubicBezTo>
                <a:cubicBezTo>
                  <a:pt x="19433" y="21074"/>
                  <a:pt x="19356" y="20968"/>
                  <a:pt x="19397" y="20859"/>
                </a:cubicBezTo>
                <a:cubicBezTo>
                  <a:pt x="19433" y="20762"/>
                  <a:pt x="19403" y="20566"/>
                  <a:pt x="19331" y="20427"/>
                </a:cubicBezTo>
                <a:cubicBezTo>
                  <a:pt x="19301" y="20368"/>
                  <a:pt x="19293" y="20283"/>
                  <a:pt x="19288" y="20197"/>
                </a:cubicBezTo>
                <a:cubicBezTo>
                  <a:pt x="19281" y="20125"/>
                  <a:pt x="19297" y="20010"/>
                  <a:pt x="19310" y="19925"/>
                </a:cubicBezTo>
                <a:cubicBezTo>
                  <a:pt x="19322" y="19847"/>
                  <a:pt x="19333" y="19771"/>
                  <a:pt x="19357" y="19684"/>
                </a:cubicBezTo>
                <a:cubicBezTo>
                  <a:pt x="19369" y="19638"/>
                  <a:pt x="19363" y="19620"/>
                  <a:pt x="19379" y="19566"/>
                </a:cubicBezTo>
                <a:cubicBezTo>
                  <a:pt x="19392" y="19519"/>
                  <a:pt x="19433" y="19445"/>
                  <a:pt x="19455" y="19389"/>
                </a:cubicBezTo>
                <a:cubicBezTo>
                  <a:pt x="19489" y="19300"/>
                  <a:pt x="19528" y="19212"/>
                  <a:pt x="19571" y="19121"/>
                </a:cubicBezTo>
                <a:cubicBezTo>
                  <a:pt x="19609" y="19044"/>
                  <a:pt x="19634" y="18984"/>
                  <a:pt x="19677" y="18906"/>
                </a:cubicBezTo>
                <a:cubicBezTo>
                  <a:pt x="19697" y="18869"/>
                  <a:pt x="19711" y="18833"/>
                  <a:pt x="19732" y="18796"/>
                </a:cubicBezTo>
                <a:lnTo>
                  <a:pt x="19735" y="18667"/>
                </a:lnTo>
                <a:lnTo>
                  <a:pt x="19811" y="18664"/>
                </a:lnTo>
                <a:cubicBezTo>
                  <a:pt x="19878" y="18554"/>
                  <a:pt x="19938" y="18444"/>
                  <a:pt x="20015" y="18339"/>
                </a:cubicBezTo>
                <a:cubicBezTo>
                  <a:pt x="20296" y="17957"/>
                  <a:pt x="20421" y="17693"/>
                  <a:pt x="20342" y="17663"/>
                </a:cubicBezTo>
                <a:cubicBezTo>
                  <a:pt x="20342" y="17663"/>
                  <a:pt x="20343" y="17659"/>
                  <a:pt x="20342" y="17659"/>
                </a:cubicBezTo>
                <a:cubicBezTo>
                  <a:pt x="20325" y="17654"/>
                  <a:pt x="20318" y="17652"/>
                  <a:pt x="20302" y="17648"/>
                </a:cubicBezTo>
                <a:cubicBezTo>
                  <a:pt x="20199" y="17618"/>
                  <a:pt x="20126" y="17588"/>
                  <a:pt x="20077" y="17560"/>
                </a:cubicBezTo>
                <a:cubicBezTo>
                  <a:pt x="19972" y="17511"/>
                  <a:pt x="19938" y="17453"/>
                  <a:pt x="20026" y="17346"/>
                </a:cubicBezTo>
                <a:cubicBezTo>
                  <a:pt x="20054" y="17277"/>
                  <a:pt x="20099" y="17189"/>
                  <a:pt x="20164" y="17070"/>
                </a:cubicBezTo>
                <a:cubicBezTo>
                  <a:pt x="20183" y="17036"/>
                  <a:pt x="20223" y="16981"/>
                  <a:pt x="20248" y="16941"/>
                </a:cubicBezTo>
                <a:cubicBezTo>
                  <a:pt x="20265" y="16901"/>
                  <a:pt x="20299" y="16863"/>
                  <a:pt x="20310" y="16828"/>
                </a:cubicBezTo>
                <a:cubicBezTo>
                  <a:pt x="20343" y="16715"/>
                  <a:pt x="20500" y="16528"/>
                  <a:pt x="20677" y="16352"/>
                </a:cubicBezTo>
                <a:cubicBezTo>
                  <a:pt x="20746" y="16267"/>
                  <a:pt x="20816" y="16174"/>
                  <a:pt x="20881" y="16103"/>
                </a:cubicBezTo>
                <a:cubicBezTo>
                  <a:pt x="21301" y="15645"/>
                  <a:pt x="21355" y="15516"/>
                  <a:pt x="21401" y="14860"/>
                </a:cubicBezTo>
                <a:cubicBezTo>
                  <a:pt x="21421" y="14569"/>
                  <a:pt x="21416" y="14378"/>
                  <a:pt x="21383" y="14184"/>
                </a:cubicBezTo>
                <a:cubicBezTo>
                  <a:pt x="21354" y="14054"/>
                  <a:pt x="21290" y="13907"/>
                  <a:pt x="21245" y="13768"/>
                </a:cubicBezTo>
                <a:cubicBezTo>
                  <a:pt x="21195" y="13638"/>
                  <a:pt x="21170" y="13538"/>
                  <a:pt x="21084" y="13357"/>
                </a:cubicBezTo>
                <a:cubicBezTo>
                  <a:pt x="20641" y="12423"/>
                  <a:pt x="19768" y="11380"/>
                  <a:pt x="19346" y="11283"/>
                </a:cubicBezTo>
                <a:cubicBezTo>
                  <a:pt x="19293" y="11271"/>
                  <a:pt x="19141" y="11191"/>
                  <a:pt x="19048" y="11155"/>
                </a:cubicBezTo>
                <a:cubicBezTo>
                  <a:pt x="18892" y="11101"/>
                  <a:pt x="18754" y="11048"/>
                  <a:pt x="18593" y="10958"/>
                </a:cubicBezTo>
                <a:cubicBezTo>
                  <a:pt x="18517" y="10921"/>
                  <a:pt x="18469" y="10910"/>
                  <a:pt x="18396" y="10871"/>
                </a:cubicBezTo>
                <a:cubicBezTo>
                  <a:pt x="17753" y="10530"/>
                  <a:pt x="17125" y="10360"/>
                  <a:pt x="16273" y="10316"/>
                </a:cubicBezTo>
                <a:cubicBezTo>
                  <a:pt x="16268" y="10316"/>
                  <a:pt x="16263" y="10316"/>
                  <a:pt x="16258" y="10316"/>
                </a:cubicBezTo>
                <a:cubicBezTo>
                  <a:pt x="16214" y="10314"/>
                  <a:pt x="16158" y="10318"/>
                  <a:pt x="16113" y="10316"/>
                </a:cubicBezTo>
                <a:cubicBezTo>
                  <a:pt x="15988" y="10312"/>
                  <a:pt x="15861" y="10309"/>
                  <a:pt x="15729" y="10307"/>
                </a:cubicBezTo>
                <a:close/>
              </a:path>
            </a:pathLst>
          </a:custGeom>
          <a:ln w="12700">
            <a:miter lim="400000"/>
          </a:ln>
        </p:spPr>
      </p:pic>
      <p:sp>
        <p:nvSpPr>
          <p:cNvPr id="278" name="47% of dog owners have small dogs.…"/>
          <p:cNvSpPr txBox="1"/>
          <p:nvPr/>
        </p:nvSpPr>
        <p:spPr>
          <a:xfrm>
            <a:off x="4292910" y="2273142"/>
            <a:ext cx="7246810" cy="33413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4500">
                <a:latin typeface="Snell Roundhand Bold"/>
                <a:ea typeface="Snell Roundhand Bold"/>
                <a:cs typeface="Snell Roundhand Bold"/>
                <a:sym typeface="Snell Roundhand Bold"/>
              </a:defRPr>
            </a:pPr>
            <a:r>
              <a:t>47% of dog owners have small dogs.</a:t>
            </a:r>
            <a:endParaRPr sz="6200">
              <a:solidFill>
                <a:srgbClr val="FFFFFF"/>
              </a:solidFill>
            </a:endParaRPr>
          </a:p>
          <a:p>
            <a:pPr>
              <a:defRPr sz="4500">
                <a:latin typeface="Snell Roundhand Bold"/>
                <a:ea typeface="Snell Roundhand Bold"/>
                <a:cs typeface="Snell Roundhand Bold"/>
                <a:sym typeface="Snell Roundhand Bold"/>
              </a:defRPr>
            </a:pPr>
            <a:r>
              <a:t>Small dogs remain the most popular size </a:t>
            </a:r>
          </a:p>
        </p:txBody>
      </p:sp>
      <p:sp>
        <p:nvSpPr>
          <p:cNvPr id="279" name="Guess What!?"/>
          <p:cNvSpPr txBox="1"/>
          <p:nvPr/>
        </p:nvSpPr>
        <p:spPr>
          <a:xfrm>
            <a:off x="13016839" y="2243964"/>
            <a:ext cx="8763129" cy="1488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700">
                <a:solidFill>
                  <a:srgbClr val="FFFFFF"/>
                </a:solidFill>
                <a:latin typeface="Snell Roundhand Bold"/>
                <a:ea typeface="Snell Roundhand Bold"/>
                <a:cs typeface="Snell Roundhand Bold"/>
                <a:sym typeface="Snell Roundhand Bold"/>
              </a:defRPr>
            </a:lvl1pPr>
          </a:lstStyle>
          <a:p>
            <a:pPr>
              <a:defRPr>
                <a:solidFill>
                  <a:srgbClr val="000000"/>
                </a:solidFill>
              </a:defRPr>
            </a:pPr>
            <a:r>
              <a:rPr>
                <a:solidFill>
                  <a:srgbClr val="FFFFFF"/>
                </a:solidFill>
              </a:rPr>
              <a:t>Guess What!?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81" name="Who Owns Small Dogs?"/>
          <p:cNvSpPr txBox="1"/>
          <p:nvPr/>
        </p:nvSpPr>
        <p:spPr>
          <a:xfrm>
            <a:off x="5536024" y="185979"/>
            <a:ext cx="11730737" cy="152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9000">
                <a:latin typeface="Snell Roundhand Bold"/>
                <a:ea typeface="Snell Roundhand Bold"/>
                <a:cs typeface="Snell Roundhand Bold"/>
                <a:sym typeface="Snell Roundhand Bold"/>
              </a:defRPr>
            </a:lvl1pPr>
          </a:lstStyle>
          <a:p>
            <a:pPr/>
            <a:r>
              <a:t>Who Owns Small Dogs?</a:t>
            </a:r>
          </a:p>
        </p:txBody>
      </p:sp>
      <p:pic>
        <p:nvPicPr>
          <p:cNvPr id="282" name="Image" descr="Image"/>
          <p:cNvPicPr>
            <a:picLocks noChangeAspect="1"/>
          </p:cNvPicPr>
          <p:nvPr/>
        </p:nvPicPr>
        <p:blipFill>
          <a:blip r:embed="rId2">
            <a:extLst/>
          </a:blip>
          <a:srcRect l="2525" t="17500" r="3708" b="2152"/>
          <a:stretch>
            <a:fillRect/>
          </a:stretch>
        </p:blipFill>
        <p:spPr>
          <a:xfrm>
            <a:off x="-95142" y="1761196"/>
            <a:ext cx="24583892" cy="12767073"/>
          </a:xfrm>
          <a:custGeom>
            <a:avLst/>
            <a:gdLst/>
            <a:ahLst/>
            <a:cxnLst>
              <a:cxn ang="0">
                <a:pos x="wd2" y="hd2"/>
              </a:cxn>
              <a:cxn ang="5400000">
                <a:pos x="wd2" y="hd2"/>
              </a:cxn>
              <a:cxn ang="10800000">
                <a:pos x="wd2" y="hd2"/>
              </a:cxn>
              <a:cxn ang="16200000">
                <a:pos x="wd2" y="hd2"/>
              </a:cxn>
            </a:cxnLst>
            <a:rect l="0" t="0" r="r" b="b"/>
            <a:pathLst>
              <a:path w="21594" h="21596" fill="norm" stroke="1" extrusionOk="0">
                <a:moveTo>
                  <a:pt x="18" y="0"/>
                </a:moveTo>
                <a:lnTo>
                  <a:pt x="7" y="7197"/>
                </a:lnTo>
                <a:lnTo>
                  <a:pt x="7" y="7272"/>
                </a:lnTo>
                <a:lnTo>
                  <a:pt x="4" y="9335"/>
                </a:lnTo>
                <a:cubicBezTo>
                  <a:pt x="-3" y="14470"/>
                  <a:pt x="0" y="19006"/>
                  <a:pt x="9" y="19415"/>
                </a:cubicBezTo>
                <a:lnTo>
                  <a:pt x="9" y="19433"/>
                </a:lnTo>
                <a:lnTo>
                  <a:pt x="31" y="20159"/>
                </a:lnTo>
                <a:lnTo>
                  <a:pt x="7291" y="20159"/>
                </a:lnTo>
                <a:lnTo>
                  <a:pt x="7302" y="20159"/>
                </a:lnTo>
                <a:lnTo>
                  <a:pt x="14558" y="20159"/>
                </a:lnTo>
                <a:lnTo>
                  <a:pt x="14572" y="19724"/>
                </a:lnTo>
                <a:lnTo>
                  <a:pt x="14572" y="19598"/>
                </a:lnTo>
                <a:cubicBezTo>
                  <a:pt x="14572" y="19498"/>
                  <a:pt x="14580" y="19483"/>
                  <a:pt x="14583" y="19397"/>
                </a:cubicBezTo>
                <a:lnTo>
                  <a:pt x="14593" y="19097"/>
                </a:lnTo>
                <a:cubicBezTo>
                  <a:pt x="14612" y="18512"/>
                  <a:pt x="14624" y="15570"/>
                  <a:pt x="14619" y="12560"/>
                </a:cubicBezTo>
                <a:cubicBezTo>
                  <a:pt x="14613" y="8820"/>
                  <a:pt x="14627" y="7059"/>
                  <a:pt x="14663" y="6990"/>
                </a:cubicBezTo>
                <a:cubicBezTo>
                  <a:pt x="14664" y="6987"/>
                  <a:pt x="14666" y="6986"/>
                  <a:pt x="14668" y="6984"/>
                </a:cubicBezTo>
                <a:cubicBezTo>
                  <a:pt x="14668" y="6982"/>
                  <a:pt x="14668" y="6963"/>
                  <a:pt x="14669" y="6962"/>
                </a:cubicBezTo>
                <a:cubicBezTo>
                  <a:pt x="14671" y="6960"/>
                  <a:pt x="14678" y="6969"/>
                  <a:pt x="14681" y="6968"/>
                </a:cubicBezTo>
                <a:cubicBezTo>
                  <a:pt x="14718" y="6939"/>
                  <a:pt x="14766" y="6994"/>
                  <a:pt x="14842" y="7152"/>
                </a:cubicBezTo>
                <a:cubicBezTo>
                  <a:pt x="14843" y="7155"/>
                  <a:pt x="14844" y="7157"/>
                  <a:pt x="14845" y="7160"/>
                </a:cubicBezTo>
                <a:cubicBezTo>
                  <a:pt x="14846" y="7162"/>
                  <a:pt x="14847" y="7164"/>
                  <a:pt x="14848" y="7166"/>
                </a:cubicBezTo>
                <a:cubicBezTo>
                  <a:pt x="14915" y="7289"/>
                  <a:pt x="14969" y="7429"/>
                  <a:pt x="14948" y="7470"/>
                </a:cubicBezTo>
                <a:cubicBezTo>
                  <a:pt x="14937" y="7491"/>
                  <a:pt x="15027" y="7706"/>
                  <a:pt x="15145" y="7961"/>
                </a:cubicBezTo>
                <a:cubicBezTo>
                  <a:pt x="15328" y="8311"/>
                  <a:pt x="15651" y="9059"/>
                  <a:pt x="15775" y="9450"/>
                </a:cubicBezTo>
                <a:cubicBezTo>
                  <a:pt x="15824" y="9605"/>
                  <a:pt x="15916" y="9786"/>
                  <a:pt x="15979" y="9851"/>
                </a:cubicBezTo>
                <a:cubicBezTo>
                  <a:pt x="16024" y="9897"/>
                  <a:pt x="16048" y="9949"/>
                  <a:pt x="16065" y="10049"/>
                </a:cubicBezTo>
                <a:cubicBezTo>
                  <a:pt x="16067" y="10055"/>
                  <a:pt x="16073" y="10061"/>
                  <a:pt x="16076" y="10067"/>
                </a:cubicBezTo>
                <a:cubicBezTo>
                  <a:pt x="16085" y="10083"/>
                  <a:pt x="16091" y="10105"/>
                  <a:pt x="16091" y="10128"/>
                </a:cubicBezTo>
                <a:cubicBezTo>
                  <a:pt x="16111" y="10232"/>
                  <a:pt x="16108" y="10392"/>
                  <a:pt x="16090" y="10751"/>
                </a:cubicBezTo>
                <a:cubicBezTo>
                  <a:pt x="16089" y="10767"/>
                  <a:pt x="16089" y="10786"/>
                  <a:pt x="16088" y="10802"/>
                </a:cubicBezTo>
                <a:cubicBezTo>
                  <a:pt x="16089" y="10914"/>
                  <a:pt x="16093" y="10925"/>
                  <a:pt x="16093" y="11072"/>
                </a:cubicBezTo>
                <a:cubicBezTo>
                  <a:pt x="16093" y="11537"/>
                  <a:pt x="16104" y="11883"/>
                  <a:pt x="16118" y="12071"/>
                </a:cubicBezTo>
                <a:cubicBezTo>
                  <a:pt x="16132" y="12169"/>
                  <a:pt x="16147" y="12261"/>
                  <a:pt x="16182" y="12263"/>
                </a:cubicBezTo>
                <a:cubicBezTo>
                  <a:pt x="16183" y="12263"/>
                  <a:pt x="16183" y="12263"/>
                  <a:pt x="16185" y="12263"/>
                </a:cubicBezTo>
                <a:cubicBezTo>
                  <a:pt x="16192" y="12263"/>
                  <a:pt x="16204" y="12257"/>
                  <a:pt x="16213" y="12254"/>
                </a:cubicBezTo>
                <a:cubicBezTo>
                  <a:pt x="16238" y="12245"/>
                  <a:pt x="16266" y="12231"/>
                  <a:pt x="16294" y="12206"/>
                </a:cubicBezTo>
                <a:cubicBezTo>
                  <a:pt x="16401" y="12112"/>
                  <a:pt x="16425" y="12121"/>
                  <a:pt x="16451" y="12263"/>
                </a:cubicBezTo>
                <a:cubicBezTo>
                  <a:pt x="16468" y="12355"/>
                  <a:pt x="16513" y="12502"/>
                  <a:pt x="16551" y="12587"/>
                </a:cubicBezTo>
                <a:cubicBezTo>
                  <a:pt x="16554" y="12595"/>
                  <a:pt x="16555" y="12633"/>
                  <a:pt x="16558" y="12644"/>
                </a:cubicBezTo>
                <a:cubicBezTo>
                  <a:pt x="16576" y="12715"/>
                  <a:pt x="16589" y="12800"/>
                  <a:pt x="16597" y="12902"/>
                </a:cubicBezTo>
                <a:cubicBezTo>
                  <a:pt x="16616" y="13104"/>
                  <a:pt x="16631" y="13377"/>
                  <a:pt x="16638" y="13787"/>
                </a:cubicBezTo>
                <a:cubicBezTo>
                  <a:pt x="16650" y="14546"/>
                  <a:pt x="16654" y="14797"/>
                  <a:pt x="16677" y="14882"/>
                </a:cubicBezTo>
                <a:cubicBezTo>
                  <a:pt x="16728" y="14952"/>
                  <a:pt x="16818" y="14884"/>
                  <a:pt x="16906" y="14741"/>
                </a:cubicBezTo>
                <a:cubicBezTo>
                  <a:pt x="16960" y="14653"/>
                  <a:pt x="17012" y="14539"/>
                  <a:pt x="17051" y="14417"/>
                </a:cubicBezTo>
                <a:cubicBezTo>
                  <a:pt x="17066" y="14369"/>
                  <a:pt x="17078" y="14320"/>
                  <a:pt x="17088" y="14270"/>
                </a:cubicBezTo>
                <a:cubicBezTo>
                  <a:pt x="17097" y="14216"/>
                  <a:pt x="17108" y="14160"/>
                  <a:pt x="17102" y="14120"/>
                </a:cubicBezTo>
                <a:cubicBezTo>
                  <a:pt x="17088" y="14014"/>
                  <a:pt x="17102" y="13858"/>
                  <a:pt x="17133" y="13775"/>
                </a:cubicBezTo>
                <a:cubicBezTo>
                  <a:pt x="17137" y="13764"/>
                  <a:pt x="17140" y="13760"/>
                  <a:pt x="17144" y="13751"/>
                </a:cubicBezTo>
                <a:cubicBezTo>
                  <a:pt x="17150" y="13727"/>
                  <a:pt x="17156" y="13691"/>
                  <a:pt x="17163" y="13682"/>
                </a:cubicBezTo>
                <a:cubicBezTo>
                  <a:pt x="17166" y="13678"/>
                  <a:pt x="17179" y="13697"/>
                  <a:pt x="17185" y="13697"/>
                </a:cubicBezTo>
                <a:cubicBezTo>
                  <a:pt x="17201" y="13689"/>
                  <a:pt x="17231" y="13720"/>
                  <a:pt x="17256" y="13745"/>
                </a:cubicBezTo>
                <a:cubicBezTo>
                  <a:pt x="17257" y="13746"/>
                  <a:pt x="17257" y="13745"/>
                  <a:pt x="17258" y="13745"/>
                </a:cubicBezTo>
                <a:cubicBezTo>
                  <a:pt x="17259" y="13746"/>
                  <a:pt x="17260" y="13747"/>
                  <a:pt x="17261" y="13748"/>
                </a:cubicBezTo>
                <a:cubicBezTo>
                  <a:pt x="17289" y="13776"/>
                  <a:pt x="17309" y="13793"/>
                  <a:pt x="17358" y="13862"/>
                </a:cubicBezTo>
                <a:cubicBezTo>
                  <a:pt x="17450" y="13993"/>
                  <a:pt x="17582" y="14262"/>
                  <a:pt x="17652" y="14459"/>
                </a:cubicBezTo>
                <a:lnTo>
                  <a:pt x="17778" y="14816"/>
                </a:lnTo>
                <a:lnTo>
                  <a:pt x="17596" y="15113"/>
                </a:lnTo>
                <a:cubicBezTo>
                  <a:pt x="17495" y="15276"/>
                  <a:pt x="17414" y="15496"/>
                  <a:pt x="17414" y="15605"/>
                </a:cubicBezTo>
                <a:cubicBezTo>
                  <a:pt x="17414" y="15713"/>
                  <a:pt x="17395" y="15843"/>
                  <a:pt x="17372" y="15893"/>
                </a:cubicBezTo>
                <a:cubicBezTo>
                  <a:pt x="17291" y="16072"/>
                  <a:pt x="17214" y="16783"/>
                  <a:pt x="17214" y="17357"/>
                </a:cubicBezTo>
                <a:cubicBezTo>
                  <a:pt x="17214" y="17835"/>
                  <a:pt x="17193" y="17988"/>
                  <a:pt x="17094" y="18209"/>
                </a:cubicBezTo>
                <a:cubicBezTo>
                  <a:pt x="17046" y="18317"/>
                  <a:pt x="17009" y="18376"/>
                  <a:pt x="16953" y="18416"/>
                </a:cubicBezTo>
                <a:cubicBezTo>
                  <a:pt x="16941" y="18424"/>
                  <a:pt x="16931" y="18436"/>
                  <a:pt x="16917" y="18443"/>
                </a:cubicBezTo>
                <a:cubicBezTo>
                  <a:pt x="16835" y="18479"/>
                  <a:pt x="16708" y="18486"/>
                  <a:pt x="16464" y="18494"/>
                </a:cubicBezTo>
                <a:cubicBezTo>
                  <a:pt x="16054" y="18506"/>
                  <a:pt x="15930" y="18543"/>
                  <a:pt x="15833" y="18686"/>
                </a:cubicBezTo>
                <a:cubicBezTo>
                  <a:pt x="15760" y="18792"/>
                  <a:pt x="15737" y="18890"/>
                  <a:pt x="15747" y="18988"/>
                </a:cubicBezTo>
                <a:cubicBezTo>
                  <a:pt x="15764" y="18989"/>
                  <a:pt x="15781" y="18985"/>
                  <a:pt x="15798" y="19013"/>
                </a:cubicBezTo>
                <a:cubicBezTo>
                  <a:pt x="15835" y="19071"/>
                  <a:pt x="16004" y="19108"/>
                  <a:pt x="16178" y="19094"/>
                </a:cubicBezTo>
                <a:cubicBezTo>
                  <a:pt x="16351" y="19080"/>
                  <a:pt x="16738" y="19065"/>
                  <a:pt x="17038" y="19061"/>
                </a:cubicBezTo>
                <a:lnTo>
                  <a:pt x="17579" y="19055"/>
                </a:lnTo>
                <a:lnTo>
                  <a:pt x="17585" y="18947"/>
                </a:lnTo>
                <a:cubicBezTo>
                  <a:pt x="17630" y="18089"/>
                  <a:pt x="17696" y="17696"/>
                  <a:pt x="17828" y="17519"/>
                </a:cubicBezTo>
                <a:cubicBezTo>
                  <a:pt x="17929" y="17383"/>
                  <a:pt x="18068" y="17359"/>
                  <a:pt x="18213" y="17402"/>
                </a:cubicBezTo>
                <a:cubicBezTo>
                  <a:pt x="18279" y="17407"/>
                  <a:pt x="18354" y="17448"/>
                  <a:pt x="18437" y="17522"/>
                </a:cubicBezTo>
                <a:cubicBezTo>
                  <a:pt x="18446" y="17529"/>
                  <a:pt x="18455" y="17532"/>
                  <a:pt x="18464" y="17540"/>
                </a:cubicBezTo>
                <a:cubicBezTo>
                  <a:pt x="18465" y="17541"/>
                  <a:pt x="18465" y="17542"/>
                  <a:pt x="18467" y="17543"/>
                </a:cubicBezTo>
                <a:cubicBezTo>
                  <a:pt x="18475" y="17551"/>
                  <a:pt x="18478" y="17550"/>
                  <a:pt x="18487" y="17558"/>
                </a:cubicBezTo>
                <a:cubicBezTo>
                  <a:pt x="18505" y="17575"/>
                  <a:pt x="18518" y="17598"/>
                  <a:pt x="18535" y="17618"/>
                </a:cubicBezTo>
                <a:cubicBezTo>
                  <a:pt x="18576" y="17661"/>
                  <a:pt x="18614" y="17709"/>
                  <a:pt x="18649" y="17762"/>
                </a:cubicBezTo>
                <a:cubicBezTo>
                  <a:pt x="18658" y="17776"/>
                  <a:pt x="18666" y="17789"/>
                  <a:pt x="18674" y="17804"/>
                </a:cubicBezTo>
                <a:cubicBezTo>
                  <a:pt x="18782" y="17980"/>
                  <a:pt x="18859" y="18191"/>
                  <a:pt x="18859" y="18416"/>
                </a:cubicBezTo>
                <a:cubicBezTo>
                  <a:pt x="18859" y="18577"/>
                  <a:pt x="18817" y="18680"/>
                  <a:pt x="18729" y="18755"/>
                </a:cubicBezTo>
                <a:cubicBezTo>
                  <a:pt x="18680" y="18796"/>
                  <a:pt x="18621" y="18832"/>
                  <a:pt x="18539" y="18857"/>
                </a:cubicBezTo>
                <a:cubicBezTo>
                  <a:pt x="18431" y="18889"/>
                  <a:pt x="18313" y="18964"/>
                  <a:pt x="18277" y="19022"/>
                </a:cubicBezTo>
                <a:cubicBezTo>
                  <a:pt x="18243" y="19075"/>
                  <a:pt x="18224" y="19179"/>
                  <a:pt x="18216" y="19301"/>
                </a:cubicBezTo>
                <a:cubicBezTo>
                  <a:pt x="18216" y="19309"/>
                  <a:pt x="18215" y="19316"/>
                  <a:pt x="18214" y="19325"/>
                </a:cubicBezTo>
                <a:cubicBezTo>
                  <a:pt x="18212" y="19369"/>
                  <a:pt x="18214" y="19415"/>
                  <a:pt x="18216" y="19462"/>
                </a:cubicBezTo>
                <a:cubicBezTo>
                  <a:pt x="18225" y="19479"/>
                  <a:pt x="18235" y="19493"/>
                  <a:pt x="18243" y="19529"/>
                </a:cubicBezTo>
                <a:cubicBezTo>
                  <a:pt x="18259" y="19611"/>
                  <a:pt x="18293" y="19652"/>
                  <a:pt x="18319" y="19621"/>
                </a:cubicBezTo>
                <a:cubicBezTo>
                  <a:pt x="18345" y="19591"/>
                  <a:pt x="18397" y="19618"/>
                  <a:pt x="18437" y="19682"/>
                </a:cubicBezTo>
                <a:cubicBezTo>
                  <a:pt x="18494" y="19773"/>
                  <a:pt x="18546" y="19763"/>
                  <a:pt x="18680" y="19640"/>
                </a:cubicBezTo>
                <a:cubicBezTo>
                  <a:pt x="18774" y="19554"/>
                  <a:pt x="18956" y="19457"/>
                  <a:pt x="19084" y="19423"/>
                </a:cubicBezTo>
                <a:lnTo>
                  <a:pt x="19300" y="19366"/>
                </a:lnTo>
                <a:cubicBezTo>
                  <a:pt x="19304" y="19345"/>
                  <a:pt x="19308" y="19324"/>
                  <a:pt x="19311" y="19301"/>
                </a:cubicBezTo>
                <a:lnTo>
                  <a:pt x="19283" y="18908"/>
                </a:lnTo>
                <a:cubicBezTo>
                  <a:pt x="19270" y="18727"/>
                  <a:pt x="19275" y="18599"/>
                  <a:pt x="19286" y="18506"/>
                </a:cubicBezTo>
                <a:cubicBezTo>
                  <a:pt x="19286" y="18505"/>
                  <a:pt x="19287" y="18504"/>
                  <a:pt x="19286" y="18503"/>
                </a:cubicBezTo>
                <a:cubicBezTo>
                  <a:pt x="19244" y="18308"/>
                  <a:pt x="19208" y="18097"/>
                  <a:pt x="19208" y="18034"/>
                </a:cubicBezTo>
                <a:cubicBezTo>
                  <a:pt x="19208" y="17972"/>
                  <a:pt x="19360" y="17636"/>
                  <a:pt x="19545" y="17288"/>
                </a:cubicBezTo>
                <a:cubicBezTo>
                  <a:pt x="19637" y="17114"/>
                  <a:pt x="19731" y="16923"/>
                  <a:pt x="19806" y="16754"/>
                </a:cubicBezTo>
                <a:cubicBezTo>
                  <a:pt x="19807" y="16752"/>
                  <a:pt x="19808" y="16752"/>
                  <a:pt x="19808" y="16751"/>
                </a:cubicBezTo>
                <a:cubicBezTo>
                  <a:pt x="19882" y="16584"/>
                  <a:pt x="19938" y="16442"/>
                  <a:pt x="19962" y="16355"/>
                </a:cubicBezTo>
                <a:cubicBezTo>
                  <a:pt x="19964" y="16349"/>
                  <a:pt x="19965" y="16348"/>
                  <a:pt x="19967" y="16343"/>
                </a:cubicBezTo>
                <a:cubicBezTo>
                  <a:pt x="19973" y="16320"/>
                  <a:pt x="19977" y="16309"/>
                  <a:pt x="19982" y="16289"/>
                </a:cubicBezTo>
                <a:cubicBezTo>
                  <a:pt x="20049" y="16053"/>
                  <a:pt x="20087" y="16030"/>
                  <a:pt x="20388" y="16028"/>
                </a:cubicBezTo>
                <a:cubicBezTo>
                  <a:pt x="20422" y="16024"/>
                  <a:pt x="20422" y="16017"/>
                  <a:pt x="20464" y="16013"/>
                </a:cubicBezTo>
                <a:cubicBezTo>
                  <a:pt x="20650" y="15994"/>
                  <a:pt x="20760" y="15973"/>
                  <a:pt x="20848" y="15926"/>
                </a:cubicBezTo>
                <a:cubicBezTo>
                  <a:pt x="20854" y="15923"/>
                  <a:pt x="20859" y="15920"/>
                  <a:pt x="20864" y="15917"/>
                </a:cubicBezTo>
                <a:cubicBezTo>
                  <a:pt x="20948" y="15868"/>
                  <a:pt x="21015" y="15792"/>
                  <a:pt x="21113" y="15656"/>
                </a:cubicBezTo>
                <a:cubicBezTo>
                  <a:pt x="21253" y="15462"/>
                  <a:pt x="21365" y="15213"/>
                  <a:pt x="21447" y="14939"/>
                </a:cubicBezTo>
                <a:cubicBezTo>
                  <a:pt x="21521" y="14687"/>
                  <a:pt x="21568" y="14416"/>
                  <a:pt x="21590" y="14150"/>
                </a:cubicBezTo>
                <a:cubicBezTo>
                  <a:pt x="21593" y="14032"/>
                  <a:pt x="21597" y="13918"/>
                  <a:pt x="21592" y="13757"/>
                </a:cubicBezTo>
                <a:cubicBezTo>
                  <a:pt x="21584" y="13530"/>
                  <a:pt x="21573" y="13393"/>
                  <a:pt x="21554" y="13271"/>
                </a:cubicBezTo>
                <a:cubicBezTo>
                  <a:pt x="21506" y="13034"/>
                  <a:pt x="21423" y="12842"/>
                  <a:pt x="21303" y="12722"/>
                </a:cubicBezTo>
                <a:cubicBezTo>
                  <a:pt x="21271" y="12690"/>
                  <a:pt x="21220" y="12666"/>
                  <a:pt x="21166" y="12644"/>
                </a:cubicBezTo>
                <a:cubicBezTo>
                  <a:pt x="21104" y="12623"/>
                  <a:pt x="21049" y="12601"/>
                  <a:pt x="20937" y="12590"/>
                </a:cubicBezTo>
                <a:cubicBezTo>
                  <a:pt x="20831" y="12580"/>
                  <a:pt x="20775" y="12587"/>
                  <a:pt x="20715" y="12593"/>
                </a:cubicBezTo>
                <a:cubicBezTo>
                  <a:pt x="20710" y="12594"/>
                  <a:pt x="20705" y="12592"/>
                  <a:pt x="20701" y="12593"/>
                </a:cubicBezTo>
                <a:cubicBezTo>
                  <a:pt x="20638" y="12607"/>
                  <a:pt x="20587" y="12628"/>
                  <a:pt x="20559" y="12662"/>
                </a:cubicBezTo>
                <a:cubicBezTo>
                  <a:pt x="20455" y="12788"/>
                  <a:pt x="20496" y="12938"/>
                  <a:pt x="20617" y="13010"/>
                </a:cubicBezTo>
                <a:cubicBezTo>
                  <a:pt x="20635" y="13017"/>
                  <a:pt x="20662" y="13028"/>
                  <a:pt x="20684" y="13034"/>
                </a:cubicBezTo>
                <a:cubicBezTo>
                  <a:pt x="20714" y="13044"/>
                  <a:pt x="20742" y="13055"/>
                  <a:pt x="20778" y="13055"/>
                </a:cubicBezTo>
                <a:cubicBezTo>
                  <a:pt x="20952" y="13055"/>
                  <a:pt x="21083" y="13169"/>
                  <a:pt x="21163" y="13352"/>
                </a:cubicBezTo>
                <a:cubicBezTo>
                  <a:pt x="21164" y="13353"/>
                  <a:pt x="21165" y="13354"/>
                  <a:pt x="21165" y="13355"/>
                </a:cubicBezTo>
                <a:cubicBezTo>
                  <a:pt x="21166" y="13358"/>
                  <a:pt x="21168" y="13359"/>
                  <a:pt x="21170" y="13361"/>
                </a:cubicBezTo>
                <a:cubicBezTo>
                  <a:pt x="21179" y="13383"/>
                  <a:pt x="21182" y="13412"/>
                  <a:pt x="21190" y="13436"/>
                </a:cubicBezTo>
                <a:cubicBezTo>
                  <a:pt x="21293" y="13748"/>
                  <a:pt x="21276" y="14210"/>
                  <a:pt x="21101" y="14675"/>
                </a:cubicBezTo>
                <a:cubicBezTo>
                  <a:pt x="21079" y="14734"/>
                  <a:pt x="21056" y="14774"/>
                  <a:pt x="21034" y="14825"/>
                </a:cubicBezTo>
                <a:cubicBezTo>
                  <a:pt x="21032" y="14830"/>
                  <a:pt x="21030" y="14835"/>
                  <a:pt x="21028" y="14840"/>
                </a:cubicBezTo>
                <a:cubicBezTo>
                  <a:pt x="21025" y="14845"/>
                  <a:pt x="21022" y="14847"/>
                  <a:pt x="21020" y="14852"/>
                </a:cubicBezTo>
                <a:cubicBezTo>
                  <a:pt x="20840" y="15243"/>
                  <a:pt x="20651" y="15387"/>
                  <a:pt x="20402" y="15293"/>
                </a:cubicBezTo>
                <a:lnTo>
                  <a:pt x="20180" y="15209"/>
                </a:lnTo>
                <a:lnTo>
                  <a:pt x="20152" y="14579"/>
                </a:lnTo>
                <a:cubicBezTo>
                  <a:pt x="20137" y="14240"/>
                  <a:pt x="20097" y="13961"/>
                  <a:pt x="20026" y="13676"/>
                </a:cubicBezTo>
                <a:cubicBezTo>
                  <a:pt x="20013" y="13629"/>
                  <a:pt x="20006" y="13586"/>
                  <a:pt x="19992" y="13538"/>
                </a:cubicBezTo>
                <a:cubicBezTo>
                  <a:pt x="19991" y="13536"/>
                  <a:pt x="19991" y="13534"/>
                  <a:pt x="19990" y="13532"/>
                </a:cubicBezTo>
                <a:cubicBezTo>
                  <a:pt x="19985" y="13516"/>
                  <a:pt x="19978" y="13500"/>
                  <a:pt x="19973" y="13484"/>
                </a:cubicBezTo>
                <a:cubicBezTo>
                  <a:pt x="19929" y="13343"/>
                  <a:pt x="19878" y="13196"/>
                  <a:pt x="19824" y="13049"/>
                </a:cubicBezTo>
                <a:cubicBezTo>
                  <a:pt x="19757" y="12885"/>
                  <a:pt x="19681" y="12711"/>
                  <a:pt x="19587" y="12512"/>
                </a:cubicBezTo>
                <a:cubicBezTo>
                  <a:pt x="19434" y="12187"/>
                  <a:pt x="19308" y="11893"/>
                  <a:pt x="19308" y="11858"/>
                </a:cubicBezTo>
                <a:cubicBezTo>
                  <a:pt x="19308" y="11824"/>
                  <a:pt x="19244" y="11636"/>
                  <a:pt x="19166" y="11441"/>
                </a:cubicBezTo>
                <a:cubicBezTo>
                  <a:pt x="18964" y="10935"/>
                  <a:pt x="18757" y="9969"/>
                  <a:pt x="18647" y="9023"/>
                </a:cubicBezTo>
                <a:cubicBezTo>
                  <a:pt x="18554" y="8219"/>
                  <a:pt x="18519" y="7938"/>
                  <a:pt x="18412" y="7121"/>
                </a:cubicBezTo>
                <a:cubicBezTo>
                  <a:pt x="18395" y="6991"/>
                  <a:pt x="18396" y="6868"/>
                  <a:pt x="18387" y="6741"/>
                </a:cubicBezTo>
                <a:cubicBezTo>
                  <a:pt x="18376" y="6574"/>
                  <a:pt x="18365" y="6411"/>
                  <a:pt x="18367" y="6255"/>
                </a:cubicBezTo>
                <a:cubicBezTo>
                  <a:pt x="18367" y="6253"/>
                  <a:pt x="18367" y="6251"/>
                  <a:pt x="18367" y="6249"/>
                </a:cubicBezTo>
                <a:cubicBezTo>
                  <a:pt x="18368" y="6089"/>
                  <a:pt x="18378" y="5936"/>
                  <a:pt x="18397" y="5790"/>
                </a:cubicBezTo>
                <a:cubicBezTo>
                  <a:pt x="18434" y="5464"/>
                  <a:pt x="18499" y="5192"/>
                  <a:pt x="18597" y="5025"/>
                </a:cubicBezTo>
                <a:cubicBezTo>
                  <a:pt x="18639" y="4955"/>
                  <a:pt x="18684" y="4897"/>
                  <a:pt x="18735" y="4866"/>
                </a:cubicBezTo>
                <a:cubicBezTo>
                  <a:pt x="18738" y="4864"/>
                  <a:pt x="18739" y="4862"/>
                  <a:pt x="18742" y="4860"/>
                </a:cubicBezTo>
                <a:cubicBezTo>
                  <a:pt x="18747" y="4857"/>
                  <a:pt x="18749" y="4850"/>
                  <a:pt x="18753" y="4848"/>
                </a:cubicBezTo>
                <a:cubicBezTo>
                  <a:pt x="18875" y="4771"/>
                  <a:pt x="18967" y="4630"/>
                  <a:pt x="19017" y="4467"/>
                </a:cubicBezTo>
                <a:cubicBezTo>
                  <a:pt x="19017" y="4466"/>
                  <a:pt x="19017" y="4464"/>
                  <a:pt x="19017" y="4464"/>
                </a:cubicBezTo>
                <a:cubicBezTo>
                  <a:pt x="19031" y="4402"/>
                  <a:pt x="19043" y="4325"/>
                  <a:pt x="19056" y="4239"/>
                </a:cubicBezTo>
                <a:cubicBezTo>
                  <a:pt x="19056" y="4230"/>
                  <a:pt x="19059" y="4221"/>
                  <a:pt x="19059" y="4212"/>
                </a:cubicBezTo>
                <a:cubicBezTo>
                  <a:pt x="19059" y="4164"/>
                  <a:pt x="19075" y="4101"/>
                  <a:pt x="19099" y="4035"/>
                </a:cubicBezTo>
                <a:cubicBezTo>
                  <a:pt x="19131" y="3897"/>
                  <a:pt x="19168" y="3793"/>
                  <a:pt x="19213" y="3771"/>
                </a:cubicBezTo>
                <a:cubicBezTo>
                  <a:pt x="19223" y="3766"/>
                  <a:pt x="19225" y="3748"/>
                  <a:pt x="19233" y="3741"/>
                </a:cubicBezTo>
                <a:cubicBezTo>
                  <a:pt x="19266" y="3664"/>
                  <a:pt x="19287" y="3577"/>
                  <a:pt x="19295" y="3479"/>
                </a:cubicBezTo>
                <a:cubicBezTo>
                  <a:pt x="19295" y="3452"/>
                  <a:pt x="19300" y="3441"/>
                  <a:pt x="19299" y="3408"/>
                </a:cubicBezTo>
                <a:cubicBezTo>
                  <a:pt x="19291" y="3187"/>
                  <a:pt x="19329" y="3006"/>
                  <a:pt x="19426" y="2784"/>
                </a:cubicBezTo>
                <a:cubicBezTo>
                  <a:pt x="19439" y="2755"/>
                  <a:pt x="19455" y="2693"/>
                  <a:pt x="19470" y="2655"/>
                </a:cubicBezTo>
                <a:cubicBezTo>
                  <a:pt x="19542" y="2470"/>
                  <a:pt x="19627" y="2226"/>
                  <a:pt x="19680" y="2022"/>
                </a:cubicBezTo>
                <a:cubicBezTo>
                  <a:pt x="19786" y="1619"/>
                  <a:pt x="19816" y="1573"/>
                  <a:pt x="19989" y="1551"/>
                </a:cubicBezTo>
                <a:cubicBezTo>
                  <a:pt x="20023" y="1546"/>
                  <a:pt x="20054" y="1534"/>
                  <a:pt x="20085" y="1524"/>
                </a:cubicBezTo>
                <a:cubicBezTo>
                  <a:pt x="20143" y="1495"/>
                  <a:pt x="20213" y="1465"/>
                  <a:pt x="20224" y="1440"/>
                </a:cubicBezTo>
                <a:cubicBezTo>
                  <a:pt x="20230" y="1427"/>
                  <a:pt x="20233" y="1413"/>
                  <a:pt x="20232" y="1401"/>
                </a:cubicBezTo>
                <a:cubicBezTo>
                  <a:pt x="20232" y="1400"/>
                  <a:pt x="20232" y="1399"/>
                  <a:pt x="20232" y="1398"/>
                </a:cubicBezTo>
                <a:cubicBezTo>
                  <a:pt x="20230" y="1383"/>
                  <a:pt x="20224" y="1368"/>
                  <a:pt x="20213" y="1356"/>
                </a:cubicBezTo>
                <a:cubicBezTo>
                  <a:pt x="20181" y="1319"/>
                  <a:pt x="20112" y="1304"/>
                  <a:pt x="20039" y="1299"/>
                </a:cubicBezTo>
                <a:cubicBezTo>
                  <a:pt x="19969" y="1297"/>
                  <a:pt x="19895" y="1306"/>
                  <a:pt x="19832" y="1344"/>
                </a:cubicBezTo>
                <a:cubicBezTo>
                  <a:pt x="19830" y="1345"/>
                  <a:pt x="19827" y="1345"/>
                  <a:pt x="19825" y="1347"/>
                </a:cubicBezTo>
                <a:cubicBezTo>
                  <a:pt x="19701" y="1426"/>
                  <a:pt x="19611" y="1429"/>
                  <a:pt x="19498" y="1353"/>
                </a:cubicBezTo>
                <a:cubicBezTo>
                  <a:pt x="19469" y="1334"/>
                  <a:pt x="19439" y="1333"/>
                  <a:pt x="19409" y="1320"/>
                </a:cubicBezTo>
                <a:cubicBezTo>
                  <a:pt x="19338" y="1287"/>
                  <a:pt x="19276" y="1267"/>
                  <a:pt x="19219" y="1269"/>
                </a:cubicBezTo>
                <a:cubicBezTo>
                  <a:pt x="19205" y="1268"/>
                  <a:pt x="19191" y="1271"/>
                  <a:pt x="19177" y="1272"/>
                </a:cubicBezTo>
                <a:cubicBezTo>
                  <a:pt x="19107" y="1284"/>
                  <a:pt x="19035" y="1315"/>
                  <a:pt x="18922" y="1383"/>
                </a:cubicBezTo>
                <a:cubicBezTo>
                  <a:pt x="18764" y="1477"/>
                  <a:pt x="18584" y="1648"/>
                  <a:pt x="18521" y="1758"/>
                </a:cubicBezTo>
                <a:cubicBezTo>
                  <a:pt x="18447" y="1891"/>
                  <a:pt x="18397" y="1903"/>
                  <a:pt x="18322" y="1872"/>
                </a:cubicBezTo>
                <a:cubicBezTo>
                  <a:pt x="18305" y="1871"/>
                  <a:pt x="18287" y="1864"/>
                  <a:pt x="18269" y="1851"/>
                </a:cubicBezTo>
                <a:cubicBezTo>
                  <a:pt x="18255" y="1842"/>
                  <a:pt x="18250" y="1848"/>
                  <a:pt x="18233" y="1836"/>
                </a:cubicBezTo>
                <a:cubicBezTo>
                  <a:pt x="18217" y="1825"/>
                  <a:pt x="18193" y="1818"/>
                  <a:pt x="18174" y="1809"/>
                </a:cubicBezTo>
                <a:cubicBezTo>
                  <a:pt x="18066" y="1758"/>
                  <a:pt x="17809" y="1712"/>
                  <a:pt x="17509" y="1701"/>
                </a:cubicBezTo>
                <a:cubicBezTo>
                  <a:pt x="17396" y="1697"/>
                  <a:pt x="17358" y="1684"/>
                  <a:pt x="17278" y="1677"/>
                </a:cubicBezTo>
                <a:cubicBezTo>
                  <a:pt x="17228" y="1686"/>
                  <a:pt x="17175" y="1697"/>
                  <a:pt x="17135" y="1719"/>
                </a:cubicBezTo>
                <a:cubicBezTo>
                  <a:pt x="16961" y="1811"/>
                  <a:pt x="16931" y="1798"/>
                  <a:pt x="16817" y="1587"/>
                </a:cubicBezTo>
                <a:cubicBezTo>
                  <a:pt x="16733" y="1432"/>
                  <a:pt x="16622" y="1304"/>
                  <a:pt x="16502" y="1212"/>
                </a:cubicBezTo>
                <a:cubicBezTo>
                  <a:pt x="16491" y="1202"/>
                  <a:pt x="16480" y="1194"/>
                  <a:pt x="16468" y="1185"/>
                </a:cubicBezTo>
                <a:cubicBezTo>
                  <a:pt x="16340" y="1095"/>
                  <a:pt x="16202" y="1045"/>
                  <a:pt x="16072" y="1053"/>
                </a:cubicBezTo>
                <a:cubicBezTo>
                  <a:pt x="15967" y="1059"/>
                  <a:pt x="15931" y="1056"/>
                  <a:pt x="15869" y="1056"/>
                </a:cubicBezTo>
                <a:cubicBezTo>
                  <a:pt x="15830" y="1062"/>
                  <a:pt x="15788" y="1066"/>
                  <a:pt x="15749" y="1056"/>
                </a:cubicBezTo>
                <a:cubicBezTo>
                  <a:pt x="15656" y="1046"/>
                  <a:pt x="15592" y="1019"/>
                  <a:pt x="15510" y="954"/>
                </a:cubicBezTo>
                <a:cubicBezTo>
                  <a:pt x="15501" y="946"/>
                  <a:pt x="15494" y="948"/>
                  <a:pt x="15485" y="942"/>
                </a:cubicBezTo>
                <a:cubicBezTo>
                  <a:pt x="15469" y="936"/>
                  <a:pt x="15453" y="925"/>
                  <a:pt x="15437" y="921"/>
                </a:cubicBezTo>
                <a:cubicBezTo>
                  <a:pt x="15393" y="911"/>
                  <a:pt x="15351" y="911"/>
                  <a:pt x="15311" y="915"/>
                </a:cubicBezTo>
                <a:cubicBezTo>
                  <a:pt x="15282" y="926"/>
                  <a:pt x="15256" y="932"/>
                  <a:pt x="15220" y="960"/>
                </a:cubicBezTo>
                <a:cubicBezTo>
                  <a:pt x="15147" y="1019"/>
                  <a:pt x="15106" y="1072"/>
                  <a:pt x="15088" y="1119"/>
                </a:cubicBezTo>
                <a:cubicBezTo>
                  <a:pt x="15085" y="1160"/>
                  <a:pt x="15095" y="1197"/>
                  <a:pt x="15118" y="1230"/>
                </a:cubicBezTo>
                <a:cubicBezTo>
                  <a:pt x="15156" y="1273"/>
                  <a:pt x="15233" y="1309"/>
                  <a:pt x="15347" y="1341"/>
                </a:cubicBezTo>
                <a:cubicBezTo>
                  <a:pt x="15351" y="1341"/>
                  <a:pt x="15355" y="1344"/>
                  <a:pt x="15359" y="1344"/>
                </a:cubicBezTo>
                <a:cubicBezTo>
                  <a:pt x="15440" y="1345"/>
                  <a:pt x="15486" y="1373"/>
                  <a:pt x="15527" y="1455"/>
                </a:cubicBezTo>
                <a:cubicBezTo>
                  <a:pt x="15560" y="1508"/>
                  <a:pt x="15588" y="1583"/>
                  <a:pt x="15611" y="1680"/>
                </a:cubicBezTo>
                <a:cubicBezTo>
                  <a:pt x="15649" y="1838"/>
                  <a:pt x="15733" y="2119"/>
                  <a:pt x="15797" y="2304"/>
                </a:cubicBezTo>
                <a:cubicBezTo>
                  <a:pt x="15823" y="2382"/>
                  <a:pt x="15835" y="2462"/>
                  <a:pt x="15859" y="2553"/>
                </a:cubicBezTo>
                <a:cubicBezTo>
                  <a:pt x="15880" y="2615"/>
                  <a:pt x="15896" y="2682"/>
                  <a:pt x="15909" y="2757"/>
                </a:cubicBezTo>
                <a:cubicBezTo>
                  <a:pt x="15918" y="2802"/>
                  <a:pt x="15941" y="2864"/>
                  <a:pt x="15945" y="2898"/>
                </a:cubicBezTo>
                <a:cubicBezTo>
                  <a:pt x="15963" y="3039"/>
                  <a:pt x="16020" y="3230"/>
                  <a:pt x="16072" y="3321"/>
                </a:cubicBezTo>
                <a:cubicBezTo>
                  <a:pt x="16089" y="3349"/>
                  <a:pt x="16100" y="3397"/>
                  <a:pt x="16113" y="3441"/>
                </a:cubicBezTo>
                <a:cubicBezTo>
                  <a:pt x="16122" y="3468"/>
                  <a:pt x="16135" y="3491"/>
                  <a:pt x="16141" y="3522"/>
                </a:cubicBezTo>
                <a:cubicBezTo>
                  <a:pt x="16158" y="3605"/>
                  <a:pt x="16167" y="3698"/>
                  <a:pt x="16168" y="3783"/>
                </a:cubicBezTo>
                <a:cubicBezTo>
                  <a:pt x="16168" y="3788"/>
                  <a:pt x="16168" y="3790"/>
                  <a:pt x="16168" y="3795"/>
                </a:cubicBezTo>
                <a:cubicBezTo>
                  <a:pt x="16168" y="3875"/>
                  <a:pt x="16170" y="3939"/>
                  <a:pt x="16175" y="3996"/>
                </a:cubicBezTo>
                <a:cubicBezTo>
                  <a:pt x="16192" y="4166"/>
                  <a:pt x="16244" y="4260"/>
                  <a:pt x="16387" y="4452"/>
                </a:cubicBezTo>
                <a:cubicBezTo>
                  <a:pt x="16403" y="4472"/>
                  <a:pt x="16416" y="4506"/>
                  <a:pt x="16429" y="4535"/>
                </a:cubicBezTo>
                <a:cubicBezTo>
                  <a:pt x="16437" y="4552"/>
                  <a:pt x="16444" y="4566"/>
                  <a:pt x="16451" y="4584"/>
                </a:cubicBezTo>
                <a:cubicBezTo>
                  <a:pt x="16456" y="4597"/>
                  <a:pt x="16458" y="4606"/>
                  <a:pt x="16462" y="4619"/>
                </a:cubicBezTo>
                <a:cubicBezTo>
                  <a:pt x="16505" y="4745"/>
                  <a:pt x="16531" y="4924"/>
                  <a:pt x="16551" y="5115"/>
                </a:cubicBezTo>
                <a:cubicBezTo>
                  <a:pt x="16554" y="5127"/>
                  <a:pt x="16554" y="5142"/>
                  <a:pt x="16557" y="5154"/>
                </a:cubicBezTo>
                <a:cubicBezTo>
                  <a:pt x="16643" y="5457"/>
                  <a:pt x="16627" y="5849"/>
                  <a:pt x="16515" y="6351"/>
                </a:cubicBezTo>
                <a:cubicBezTo>
                  <a:pt x="16506" y="6409"/>
                  <a:pt x="16505" y="6472"/>
                  <a:pt x="16493" y="6527"/>
                </a:cubicBezTo>
                <a:cubicBezTo>
                  <a:pt x="16444" y="6765"/>
                  <a:pt x="16355" y="7283"/>
                  <a:pt x="16295" y="7679"/>
                </a:cubicBezTo>
                <a:cubicBezTo>
                  <a:pt x="16165" y="8548"/>
                  <a:pt x="16112" y="8567"/>
                  <a:pt x="15744" y="7869"/>
                </a:cubicBezTo>
                <a:cubicBezTo>
                  <a:pt x="15639" y="7670"/>
                  <a:pt x="15493" y="7399"/>
                  <a:pt x="15367" y="7164"/>
                </a:cubicBezTo>
                <a:cubicBezTo>
                  <a:pt x="15325" y="7096"/>
                  <a:pt x="15225" y="6911"/>
                  <a:pt x="15219" y="6911"/>
                </a:cubicBezTo>
                <a:cubicBezTo>
                  <a:pt x="15189" y="6911"/>
                  <a:pt x="15100" y="6660"/>
                  <a:pt x="15018" y="6396"/>
                </a:cubicBezTo>
                <a:cubicBezTo>
                  <a:pt x="14975" y="6274"/>
                  <a:pt x="14930" y="6150"/>
                  <a:pt x="14909" y="6057"/>
                </a:cubicBezTo>
                <a:cubicBezTo>
                  <a:pt x="14854" y="5813"/>
                  <a:pt x="14766" y="5524"/>
                  <a:pt x="14713" y="5412"/>
                </a:cubicBezTo>
                <a:cubicBezTo>
                  <a:pt x="14622" y="5220"/>
                  <a:pt x="14616" y="5057"/>
                  <a:pt x="14620" y="2778"/>
                </a:cubicBezTo>
                <a:cubicBezTo>
                  <a:pt x="14621" y="2707"/>
                  <a:pt x="14622" y="2716"/>
                  <a:pt x="14622" y="2646"/>
                </a:cubicBezTo>
                <a:cubicBezTo>
                  <a:pt x="14622" y="2643"/>
                  <a:pt x="14622" y="2643"/>
                  <a:pt x="14622" y="2640"/>
                </a:cubicBezTo>
                <a:cubicBezTo>
                  <a:pt x="14624" y="1347"/>
                  <a:pt x="14624" y="278"/>
                  <a:pt x="14624" y="171"/>
                </a:cubicBezTo>
                <a:cubicBezTo>
                  <a:pt x="14618" y="154"/>
                  <a:pt x="14623" y="146"/>
                  <a:pt x="14616" y="129"/>
                </a:cubicBezTo>
                <a:cubicBezTo>
                  <a:pt x="14597" y="84"/>
                  <a:pt x="14258" y="56"/>
                  <a:pt x="13547" y="36"/>
                </a:cubicBezTo>
                <a:cubicBezTo>
                  <a:pt x="13415" y="33"/>
                  <a:pt x="13358" y="27"/>
                  <a:pt x="13194" y="24"/>
                </a:cubicBezTo>
                <a:cubicBezTo>
                  <a:pt x="13185" y="24"/>
                  <a:pt x="13157" y="24"/>
                  <a:pt x="13149" y="24"/>
                </a:cubicBezTo>
                <a:cubicBezTo>
                  <a:pt x="12484" y="13"/>
                  <a:pt x="10899" y="12"/>
                  <a:pt x="9627" y="9"/>
                </a:cubicBezTo>
                <a:cubicBezTo>
                  <a:pt x="8791" y="7"/>
                  <a:pt x="8491" y="0"/>
                  <a:pt x="7320" y="0"/>
                </a:cubicBezTo>
                <a:lnTo>
                  <a:pt x="7290" y="0"/>
                </a:lnTo>
                <a:lnTo>
                  <a:pt x="18" y="0"/>
                </a:lnTo>
                <a:close/>
                <a:moveTo>
                  <a:pt x="16284" y="3217"/>
                </a:moveTo>
                <a:cubicBezTo>
                  <a:pt x="16316" y="3222"/>
                  <a:pt x="16365" y="3262"/>
                  <a:pt x="16411" y="3324"/>
                </a:cubicBezTo>
                <a:cubicBezTo>
                  <a:pt x="16499" y="3444"/>
                  <a:pt x="16519" y="3552"/>
                  <a:pt x="16507" y="3867"/>
                </a:cubicBezTo>
                <a:cubicBezTo>
                  <a:pt x="16489" y="4325"/>
                  <a:pt x="16409" y="4419"/>
                  <a:pt x="16297" y="4113"/>
                </a:cubicBezTo>
                <a:cubicBezTo>
                  <a:pt x="16213" y="3882"/>
                  <a:pt x="16189" y="3309"/>
                  <a:pt x="16259" y="3225"/>
                </a:cubicBezTo>
                <a:cubicBezTo>
                  <a:pt x="16265" y="3218"/>
                  <a:pt x="16274" y="3215"/>
                  <a:pt x="16284" y="3217"/>
                </a:cubicBezTo>
                <a:close/>
                <a:moveTo>
                  <a:pt x="18926" y="3569"/>
                </a:moveTo>
                <a:cubicBezTo>
                  <a:pt x="19014" y="3593"/>
                  <a:pt x="19031" y="3653"/>
                  <a:pt x="19017" y="3888"/>
                </a:cubicBezTo>
                <a:cubicBezTo>
                  <a:pt x="19007" y="4046"/>
                  <a:pt x="18967" y="4294"/>
                  <a:pt x="18928" y="4439"/>
                </a:cubicBezTo>
                <a:cubicBezTo>
                  <a:pt x="18812" y="4872"/>
                  <a:pt x="18660" y="4781"/>
                  <a:pt x="18660" y="4278"/>
                </a:cubicBezTo>
                <a:cubicBezTo>
                  <a:pt x="18660" y="3878"/>
                  <a:pt x="18789" y="3532"/>
                  <a:pt x="18926" y="3569"/>
                </a:cubicBezTo>
                <a:close/>
                <a:moveTo>
                  <a:pt x="13531" y="21049"/>
                </a:moveTo>
                <a:cubicBezTo>
                  <a:pt x="13518" y="21046"/>
                  <a:pt x="13505" y="21045"/>
                  <a:pt x="13490" y="21049"/>
                </a:cubicBezTo>
                <a:cubicBezTo>
                  <a:pt x="13448" y="21061"/>
                  <a:pt x="13426" y="21091"/>
                  <a:pt x="13399" y="21116"/>
                </a:cubicBezTo>
                <a:lnTo>
                  <a:pt x="13477" y="21235"/>
                </a:lnTo>
                <a:cubicBezTo>
                  <a:pt x="13519" y="21301"/>
                  <a:pt x="13541" y="21312"/>
                  <a:pt x="13568" y="21337"/>
                </a:cubicBezTo>
                <a:cubicBezTo>
                  <a:pt x="13574" y="21342"/>
                  <a:pt x="13583" y="21355"/>
                  <a:pt x="13589" y="21359"/>
                </a:cubicBezTo>
                <a:cubicBezTo>
                  <a:pt x="13610" y="21370"/>
                  <a:pt x="13637" y="21364"/>
                  <a:pt x="13669" y="21347"/>
                </a:cubicBezTo>
                <a:cubicBezTo>
                  <a:pt x="13677" y="21326"/>
                  <a:pt x="13685" y="21304"/>
                  <a:pt x="13692" y="21269"/>
                </a:cubicBezTo>
                <a:cubicBezTo>
                  <a:pt x="13692" y="21268"/>
                  <a:pt x="13692" y="21267"/>
                  <a:pt x="13692" y="21266"/>
                </a:cubicBezTo>
                <a:cubicBezTo>
                  <a:pt x="13694" y="21257"/>
                  <a:pt x="13693" y="21253"/>
                  <a:pt x="13694" y="21245"/>
                </a:cubicBezTo>
                <a:cubicBezTo>
                  <a:pt x="13705" y="21173"/>
                  <a:pt x="13693" y="21103"/>
                  <a:pt x="13664" y="21074"/>
                </a:cubicBezTo>
                <a:cubicBezTo>
                  <a:pt x="13646" y="21055"/>
                  <a:pt x="13605" y="21059"/>
                  <a:pt x="13571" y="21055"/>
                </a:cubicBezTo>
                <a:cubicBezTo>
                  <a:pt x="13557" y="21055"/>
                  <a:pt x="13544" y="21051"/>
                  <a:pt x="13531" y="21049"/>
                </a:cubicBezTo>
                <a:close/>
                <a:moveTo>
                  <a:pt x="14368" y="21052"/>
                </a:moveTo>
                <a:cubicBezTo>
                  <a:pt x="14334" y="21050"/>
                  <a:pt x="14296" y="21051"/>
                  <a:pt x="14253" y="21053"/>
                </a:cubicBezTo>
                <a:cubicBezTo>
                  <a:pt x="14077" y="21061"/>
                  <a:pt x="13945" y="21106"/>
                  <a:pt x="13958" y="21149"/>
                </a:cubicBezTo>
                <a:cubicBezTo>
                  <a:pt x="13972" y="21192"/>
                  <a:pt x="13946" y="21307"/>
                  <a:pt x="13901" y="21404"/>
                </a:cubicBezTo>
                <a:cubicBezTo>
                  <a:pt x="13881" y="21446"/>
                  <a:pt x="13866" y="21478"/>
                  <a:pt x="13861" y="21503"/>
                </a:cubicBezTo>
                <a:cubicBezTo>
                  <a:pt x="13854" y="21527"/>
                  <a:pt x="13858" y="21542"/>
                  <a:pt x="13871" y="21554"/>
                </a:cubicBezTo>
                <a:cubicBezTo>
                  <a:pt x="13898" y="21577"/>
                  <a:pt x="13969" y="21583"/>
                  <a:pt x="14107" y="21586"/>
                </a:cubicBezTo>
                <a:cubicBezTo>
                  <a:pt x="14306" y="21591"/>
                  <a:pt x="14422" y="21544"/>
                  <a:pt x="14483" y="21437"/>
                </a:cubicBezTo>
                <a:cubicBezTo>
                  <a:pt x="14633" y="21175"/>
                  <a:pt x="14605" y="21064"/>
                  <a:pt x="14368" y="21052"/>
                </a:cubicBezTo>
                <a:close/>
                <a:moveTo>
                  <a:pt x="8461" y="21115"/>
                </a:moveTo>
                <a:cubicBezTo>
                  <a:pt x="8451" y="21116"/>
                  <a:pt x="8442" y="21132"/>
                  <a:pt x="8435" y="21155"/>
                </a:cubicBezTo>
                <a:cubicBezTo>
                  <a:pt x="8433" y="21162"/>
                  <a:pt x="8432" y="21172"/>
                  <a:pt x="8430" y="21182"/>
                </a:cubicBezTo>
                <a:cubicBezTo>
                  <a:pt x="8424" y="21222"/>
                  <a:pt x="8420" y="21272"/>
                  <a:pt x="8427" y="21343"/>
                </a:cubicBezTo>
                <a:cubicBezTo>
                  <a:pt x="8427" y="21345"/>
                  <a:pt x="8427" y="21346"/>
                  <a:pt x="8427" y="21347"/>
                </a:cubicBezTo>
                <a:cubicBezTo>
                  <a:pt x="8429" y="21369"/>
                  <a:pt x="8434" y="21382"/>
                  <a:pt x="8436" y="21400"/>
                </a:cubicBezTo>
                <a:cubicBezTo>
                  <a:pt x="8440" y="21420"/>
                  <a:pt x="8441" y="21445"/>
                  <a:pt x="8446" y="21460"/>
                </a:cubicBezTo>
                <a:cubicBezTo>
                  <a:pt x="8460" y="21511"/>
                  <a:pt x="8503" y="21530"/>
                  <a:pt x="8544" y="21548"/>
                </a:cubicBezTo>
                <a:cubicBezTo>
                  <a:pt x="8577" y="21558"/>
                  <a:pt x="8604" y="21573"/>
                  <a:pt x="8667" y="21572"/>
                </a:cubicBezTo>
                <a:cubicBezTo>
                  <a:pt x="8829" y="21567"/>
                  <a:pt x="8887" y="21524"/>
                  <a:pt x="8905" y="21398"/>
                </a:cubicBezTo>
                <a:cubicBezTo>
                  <a:pt x="8905" y="21397"/>
                  <a:pt x="8905" y="21396"/>
                  <a:pt x="8905" y="21394"/>
                </a:cubicBezTo>
                <a:cubicBezTo>
                  <a:pt x="8910" y="21360"/>
                  <a:pt x="8912" y="21336"/>
                  <a:pt x="8910" y="21314"/>
                </a:cubicBezTo>
                <a:cubicBezTo>
                  <a:pt x="8910" y="21313"/>
                  <a:pt x="8910" y="21311"/>
                  <a:pt x="8910" y="21311"/>
                </a:cubicBezTo>
                <a:cubicBezTo>
                  <a:pt x="8909" y="21305"/>
                  <a:pt x="8905" y="21303"/>
                  <a:pt x="8904" y="21298"/>
                </a:cubicBezTo>
                <a:cubicBezTo>
                  <a:pt x="8900" y="21285"/>
                  <a:pt x="8897" y="21271"/>
                  <a:pt x="8888" y="21263"/>
                </a:cubicBezTo>
                <a:cubicBezTo>
                  <a:pt x="8863" y="21241"/>
                  <a:pt x="8814" y="21238"/>
                  <a:pt x="8731" y="21247"/>
                </a:cubicBezTo>
                <a:cubicBezTo>
                  <a:pt x="8622" y="21259"/>
                  <a:pt x="8523" y="21235"/>
                  <a:pt x="8510" y="21194"/>
                </a:cubicBezTo>
                <a:cubicBezTo>
                  <a:pt x="8497" y="21154"/>
                  <a:pt x="8484" y="21129"/>
                  <a:pt x="8472" y="21119"/>
                </a:cubicBezTo>
                <a:cubicBezTo>
                  <a:pt x="8468" y="21115"/>
                  <a:pt x="8465" y="21114"/>
                  <a:pt x="8461" y="21115"/>
                </a:cubicBezTo>
                <a:close/>
                <a:moveTo>
                  <a:pt x="9412" y="21122"/>
                </a:moveTo>
                <a:cubicBezTo>
                  <a:pt x="9397" y="21113"/>
                  <a:pt x="9389" y="21132"/>
                  <a:pt x="9382" y="21151"/>
                </a:cubicBezTo>
                <a:cubicBezTo>
                  <a:pt x="9371" y="21184"/>
                  <a:pt x="9364" y="21241"/>
                  <a:pt x="9374" y="21341"/>
                </a:cubicBezTo>
                <a:cubicBezTo>
                  <a:pt x="9379" y="21392"/>
                  <a:pt x="9385" y="21433"/>
                  <a:pt x="9396" y="21464"/>
                </a:cubicBezTo>
                <a:cubicBezTo>
                  <a:pt x="9427" y="21555"/>
                  <a:pt x="9502" y="21568"/>
                  <a:pt x="9740" y="21574"/>
                </a:cubicBezTo>
                <a:cubicBezTo>
                  <a:pt x="9930" y="21579"/>
                  <a:pt x="10098" y="21543"/>
                  <a:pt x="10114" y="21494"/>
                </a:cubicBezTo>
                <a:cubicBezTo>
                  <a:pt x="10122" y="21469"/>
                  <a:pt x="10133" y="21451"/>
                  <a:pt x="10145" y="21443"/>
                </a:cubicBezTo>
                <a:cubicBezTo>
                  <a:pt x="10157" y="21435"/>
                  <a:pt x="10170" y="21436"/>
                  <a:pt x="10181" y="21449"/>
                </a:cubicBezTo>
                <a:cubicBezTo>
                  <a:pt x="10202" y="21474"/>
                  <a:pt x="10219" y="21433"/>
                  <a:pt x="10219" y="21359"/>
                </a:cubicBezTo>
                <a:cubicBezTo>
                  <a:pt x="10219" y="21284"/>
                  <a:pt x="10202" y="21244"/>
                  <a:pt x="10181" y="21269"/>
                </a:cubicBezTo>
                <a:cubicBezTo>
                  <a:pt x="10170" y="21281"/>
                  <a:pt x="10157" y="21282"/>
                  <a:pt x="10145" y="21274"/>
                </a:cubicBezTo>
                <a:cubicBezTo>
                  <a:pt x="10133" y="21266"/>
                  <a:pt x="10122" y="21248"/>
                  <a:pt x="10114" y="21223"/>
                </a:cubicBezTo>
                <a:cubicBezTo>
                  <a:pt x="10098" y="21173"/>
                  <a:pt x="10024" y="21164"/>
                  <a:pt x="9949" y="21202"/>
                </a:cubicBezTo>
                <a:cubicBezTo>
                  <a:pt x="9919" y="21218"/>
                  <a:pt x="9877" y="21214"/>
                  <a:pt x="9841" y="21223"/>
                </a:cubicBezTo>
                <a:cubicBezTo>
                  <a:pt x="9803" y="21248"/>
                  <a:pt x="9775" y="21255"/>
                  <a:pt x="9767" y="21239"/>
                </a:cubicBezTo>
                <a:cubicBezTo>
                  <a:pt x="9766" y="21238"/>
                  <a:pt x="9764" y="21239"/>
                  <a:pt x="9764" y="21239"/>
                </a:cubicBezTo>
                <a:cubicBezTo>
                  <a:pt x="9761" y="21239"/>
                  <a:pt x="9758" y="21238"/>
                  <a:pt x="9756" y="21239"/>
                </a:cubicBezTo>
                <a:cubicBezTo>
                  <a:pt x="9620" y="21253"/>
                  <a:pt x="9485" y="21242"/>
                  <a:pt x="9454" y="21182"/>
                </a:cubicBezTo>
                <a:cubicBezTo>
                  <a:pt x="9437" y="21150"/>
                  <a:pt x="9424" y="21130"/>
                  <a:pt x="9412" y="21122"/>
                </a:cubicBezTo>
                <a:close/>
                <a:moveTo>
                  <a:pt x="7620" y="21164"/>
                </a:moveTo>
                <a:cubicBezTo>
                  <a:pt x="7614" y="21155"/>
                  <a:pt x="7582" y="21172"/>
                  <a:pt x="7567" y="21173"/>
                </a:cubicBezTo>
                <a:cubicBezTo>
                  <a:pt x="7542" y="21176"/>
                  <a:pt x="7526" y="21171"/>
                  <a:pt x="7469" y="21200"/>
                </a:cubicBezTo>
                <a:cubicBezTo>
                  <a:pt x="7427" y="21222"/>
                  <a:pt x="7400" y="21243"/>
                  <a:pt x="7385" y="21266"/>
                </a:cubicBezTo>
                <a:cubicBezTo>
                  <a:pt x="7384" y="21266"/>
                  <a:pt x="7385" y="21268"/>
                  <a:pt x="7385" y="21269"/>
                </a:cubicBezTo>
                <a:cubicBezTo>
                  <a:pt x="7377" y="21284"/>
                  <a:pt x="7378" y="21307"/>
                  <a:pt x="7374" y="21325"/>
                </a:cubicBezTo>
                <a:cubicBezTo>
                  <a:pt x="7377" y="21333"/>
                  <a:pt x="7379" y="21340"/>
                  <a:pt x="7385" y="21347"/>
                </a:cubicBezTo>
                <a:cubicBezTo>
                  <a:pt x="7418" y="21387"/>
                  <a:pt x="7434" y="21457"/>
                  <a:pt x="7419" y="21503"/>
                </a:cubicBezTo>
                <a:cubicBezTo>
                  <a:pt x="7412" y="21524"/>
                  <a:pt x="7417" y="21544"/>
                  <a:pt x="7429" y="21556"/>
                </a:cubicBezTo>
                <a:cubicBezTo>
                  <a:pt x="7432" y="21558"/>
                  <a:pt x="7434" y="21561"/>
                  <a:pt x="7438" y="21562"/>
                </a:cubicBezTo>
                <a:cubicBezTo>
                  <a:pt x="7450" y="21571"/>
                  <a:pt x="7465" y="21574"/>
                  <a:pt x="7486" y="21572"/>
                </a:cubicBezTo>
                <a:cubicBezTo>
                  <a:pt x="7495" y="21569"/>
                  <a:pt x="7502" y="21559"/>
                  <a:pt x="7511" y="21554"/>
                </a:cubicBezTo>
                <a:cubicBezTo>
                  <a:pt x="7529" y="21543"/>
                  <a:pt x="7548" y="21533"/>
                  <a:pt x="7564" y="21509"/>
                </a:cubicBezTo>
                <a:cubicBezTo>
                  <a:pt x="7587" y="21474"/>
                  <a:pt x="7606" y="21428"/>
                  <a:pt x="7614" y="21368"/>
                </a:cubicBezTo>
                <a:cubicBezTo>
                  <a:pt x="7623" y="21302"/>
                  <a:pt x="7628" y="21257"/>
                  <a:pt x="7629" y="21223"/>
                </a:cubicBezTo>
                <a:cubicBezTo>
                  <a:pt x="7630" y="21215"/>
                  <a:pt x="7626" y="21215"/>
                  <a:pt x="7626" y="21208"/>
                </a:cubicBezTo>
                <a:cubicBezTo>
                  <a:pt x="7626" y="21189"/>
                  <a:pt x="7626" y="21172"/>
                  <a:pt x="7620" y="21164"/>
                </a:cubicBezTo>
                <a:close/>
                <a:moveTo>
                  <a:pt x="12349" y="21167"/>
                </a:moveTo>
                <a:cubicBezTo>
                  <a:pt x="12334" y="21172"/>
                  <a:pt x="12323" y="21204"/>
                  <a:pt x="12312" y="21260"/>
                </a:cubicBezTo>
                <a:cubicBezTo>
                  <a:pt x="12296" y="21339"/>
                  <a:pt x="12252" y="21381"/>
                  <a:pt x="12214" y="21353"/>
                </a:cubicBezTo>
                <a:cubicBezTo>
                  <a:pt x="12176" y="21325"/>
                  <a:pt x="12118" y="21366"/>
                  <a:pt x="12085" y="21443"/>
                </a:cubicBezTo>
                <a:cubicBezTo>
                  <a:pt x="12059" y="21503"/>
                  <a:pt x="12053" y="21536"/>
                  <a:pt x="12077" y="21556"/>
                </a:cubicBezTo>
                <a:cubicBezTo>
                  <a:pt x="12101" y="21577"/>
                  <a:pt x="12155" y="21584"/>
                  <a:pt x="12251" y="21584"/>
                </a:cubicBezTo>
                <a:cubicBezTo>
                  <a:pt x="12369" y="21584"/>
                  <a:pt x="12444" y="21547"/>
                  <a:pt x="12471" y="21484"/>
                </a:cubicBezTo>
                <a:cubicBezTo>
                  <a:pt x="12498" y="21422"/>
                  <a:pt x="12479" y="21333"/>
                  <a:pt x="12410" y="21223"/>
                </a:cubicBezTo>
                <a:cubicBezTo>
                  <a:pt x="12384" y="21181"/>
                  <a:pt x="12364" y="21162"/>
                  <a:pt x="12349" y="21167"/>
                </a:cubicBezTo>
                <a:close/>
                <a:moveTo>
                  <a:pt x="12948" y="21170"/>
                </a:moveTo>
                <a:cubicBezTo>
                  <a:pt x="12932" y="21177"/>
                  <a:pt x="12919" y="21211"/>
                  <a:pt x="12907" y="21272"/>
                </a:cubicBezTo>
                <a:cubicBezTo>
                  <a:pt x="12890" y="21358"/>
                  <a:pt x="12847" y="21403"/>
                  <a:pt x="12810" y="21376"/>
                </a:cubicBezTo>
                <a:cubicBezTo>
                  <a:pt x="12774" y="21349"/>
                  <a:pt x="12745" y="21378"/>
                  <a:pt x="12745" y="21439"/>
                </a:cubicBezTo>
                <a:cubicBezTo>
                  <a:pt x="12745" y="21500"/>
                  <a:pt x="12819" y="21561"/>
                  <a:pt x="12910" y="21574"/>
                </a:cubicBezTo>
                <a:cubicBezTo>
                  <a:pt x="13088" y="21600"/>
                  <a:pt x="13137" y="21428"/>
                  <a:pt x="13009" y="21223"/>
                </a:cubicBezTo>
                <a:cubicBezTo>
                  <a:pt x="12982" y="21181"/>
                  <a:pt x="12963" y="21162"/>
                  <a:pt x="12948" y="21170"/>
                </a:cubicBezTo>
                <a:close/>
                <a:moveTo>
                  <a:pt x="9136" y="21221"/>
                </a:moveTo>
                <a:cubicBezTo>
                  <a:pt x="9125" y="21225"/>
                  <a:pt x="9117" y="21244"/>
                  <a:pt x="9111" y="21272"/>
                </a:cubicBezTo>
                <a:cubicBezTo>
                  <a:pt x="9115" y="21291"/>
                  <a:pt x="9118" y="21309"/>
                  <a:pt x="9133" y="21343"/>
                </a:cubicBezTo>
                <a:cubicBezTo>
                  <a:pt x="9163" y="21414"/>
                  <a:pt x="9173" y="21501"/>
                  <a:pt x="9155" y="21535"/>
                </a:cubicBezTo>
                <a:cubicBezTo>
                  <a:pt x="9147" y="21549"/>
                  <a:pt x="9149" y="21561"/>
                  <a:pt x="9151" y="21572"/>
                </a:cubicBezTo>
                <a:cubicBezTo>
                  <a:pt x="9157" y="21578"/>
                  <a:pt x="9161" y="21588"/>
                  <a:pt x="9167" y="21590"/>
                </a:cubicBezTo>
                <a:cubicBezTo>
                  <a:pt x="9171" y="21592"/>
                  <a:pt x="9174" y="21595"/>
                  <a:pt x="9179" y="21596"/>
                </a:cubicBezTo>
                <a:cubicBezTo>
                  <a:pt x="9190" y="21596"/>
                  <a:pt x="9191" y="21586"/>
                  <a:pt x="9198" y="21584"/>
                </a:cubicBezTo>
                <a:cubicBezTo>
                  <a:pt x="9222" y="21567"/>
                  <a:pt x="9233" y="21520"/>
                  <a:pt x="9218" y="21445"/>
                </a:cubicBezTo>
                <a:cubicBezTo>
                  <a:pt x="9210" y="21404"/>
                  <a:pt x="9210" y="21384"/>
                  <a:pt x="9204" y="21349"/>
                </a:cubicBezTo>
                <a:cubicBezTo>
                  <a:pt x="9184" y="21258"/>
                  <a:pt x="9156" y="21213"/>
                  <a:pt x="9136" y="21221"/>
                </a:cubicBezTo>
                <a:close/>
                <a:moveTo>
                  <a:pt x="10828" y="21235"/>
                </a:moveTo>
                <a:cubicBezTo>
                  <a:pt x="10669" y="21231"/>
                  <a:pt x="10599" y="21246"/>
                  <a:pt x="10566" y="21290"/>
                </a:cubicBezTo>
                <a:cubicBezTo>
                  <a:pt x="10559" y="21299"/>
                  <a:pt x="10548" y="21304"/>
                  <a:pt x="10544" y="21317"/>
                </a:cubicBezTo>
                <a:cubicBezTo>
                  <a:pt x="10536" y="21341"/>
                  <a:pt x="10535" y="21371"/>
                  <a:pt x="10535" y="21410"/>
                </a:cubicBezTo>
                <a:cubicBezTo>
                  <a:pt x="10535" y="21449"/>
                  <a:pt x="10537" y="21479"/>
                  <a:pt x="10544" y="21503"/>
                </a:cubicBezTo>
                <a:cubicBezTo>
                  <a:pt x="10565" y="21574"/>
                  <a:pt x="10630" y="21583"/>
                  <a:pt x="10806" y="21574"/>
                </a:cubicBezTo>
                <a:cubicBezTo>
                  <a:pt x="10908" y="21569"/>
                  <a:pt x="10977" y="21555"/>
                  <a:pt x="11022" y="21529"/>
                </a:cubicBezTo>
                <a:cubicBezTo>
                  <a:pt x="11045" y="21516"/>
                  <a:pt x="11062" y="21499"/>
                  <a:pt x="11074" y="21478"/>
                </a:cubicBezTo>
                <a:cubicBezTo>
                  <a:pt x="11086" y="21457"/>
                  <a:pt x="11094" y="21434"/>
                  <a:pt x="11098" y="21404"/>
                </a:cubicBezTo>
                <a:cubicBezTo>
                  <a:pt x="11108" y="21337"/>
                  <a:pt x="11101" y="21296"/>
                  <a:pt x="11061" y="21272"/>
                </a:cubicBezTo>
                <a:cubicBezTo>
                  <a:pt x="11022" y="21247"/>
                  <a:pt x="10951" y="21239"/>
                  <a:pt x="10828" y="21235"/>
                </a:cubicBezTo>
                <a:close/>
                <a:moveTo>
                  <a:pt x="7821" y="21247"/>
                </a:moveTo>
                <a:cubicBezTo>
                  <a:pt x="7786" y="21247"/>
                  <a:pt x="7767" y="21318"/>
                  <a:pt x="7779" y="21407"/>
                </a:cubicBezTo>
                <a:cubicBezTo>
                  <a:pt x="7791" y="21495"/>
                  <a:pt x="7829" y="21566"/>
                  <a:pt x="7865" y="21566"/>
                </a:cubicBezTo>
                <a:cubicBezTo>
                  <a:pt x="7900" y="21566"/>
                  <a:pt x="7919" y="21495"/>
                  <a:pt x="7907" y="21407"/>
                </a:cubicBezTo>
                <a:cubicBezTo>
                  <a:pt x="7901" y="21363"/>
                  <a:pt x="7888" y="21325"/>
                  <a:pt x="7872" y="21296"/>
                </a:cubicBezTo>
                <a:cubicBezTo>
                  <a:pt x="7857" y="21267"/>
                  <a:pt x="7839" y="21247"/>
                  <a:pt x="7821" y="21247"/>
                </a:cubicBezTo>
                <a:close/>
              </a:path>
            </a:pathLst>
          </a:custGeom>
          <a:ln w="12700">
            <a:miter lim="400000"/>
          </a:ln>
        </p:spPr>
      </p:pic>
      <p:pic>
        <p:nvPicPr>
          <p:cNvPr id="283" name="Dog ownership.png" descr="Dog ownership.png"/>
          <p:cNvPicPr>
            <a:picLocks noChangeAspect="1"/>
          </p:cNvPicPr>
          <p:nvPr/>
        </p:nvPicPr>
        <p:blipFill>
          <a:blip r:embed="rId3">
            <a:extLst/>
          </a:blip>
          <a:stretch>
            <a:fillRect/>
          </a:stretch>
        </p:blipFill>
        <p:spPr>
          <a:xfrm>
            <a:off x="418208" y="3083890"/>
            <a:ext cx="15649290" cy="8227540"/>
          </a:xfrm>
          <a:prstGeom prst="rect">
            <a:avLst/>
          </a:prstGeom>
          <a:ln w="12700">
            <a:miter lim="400000"/>
          </a:ln>
        </p:spPr>
      </p:pic>
      <p:sp>
        <p:nvSpPr>
          <p:cNvPr id="284" name="27 – 42"/>
          <p:cNvSpPr txBox="1"/>
          <p:nvPr/>
        </p:nvSpPr>
        <p:spPr>
          <a:xfrm>
            <a:off x="1722275" y="9952215"/>
            <a:ext cx="1315340"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27 – 42</a:t>
            </a:r>
          </a:p>
        </p:txBody>
      </p:sp>
      <p:sp>
        <p:nvSpPr>
          <p:cNvPr id="285" name="43 – 58"/>
          <p:cNvSpPr txBox="1"/>
          <p:nvPr/>
        </p:nvSpPr>
        <p:spPr>
          <a:xfrm>
            <a:off x="5590675" y="9952215"/>
            <a:ext cx="1344677"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43 – 58</a:t>
            </a:r>
          </a:p>
        </p:txBody>
      </p:sp>
      <p:sp>
        <p:nvSpPr>
          <p:cNvPr id="286" name="59 – 68"/>
          <p:cNvSpPr txBox="1"/>
          <p:nvPr/>
        </p:nvSpPr>
        <p:spPr>
          <a:xfrm>
            <a:off x="9488412" y="9952215"/>
            <a:ext cx="1361441"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59 – 68</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290" name="all dog statistics.png"/>
          <p:cNvGrpSpPr/>
          <p:nvPr/>
        </p:nvGrpSpPr>
        <p:grpSpPr>
          <a:xfrm>
            <a:off x="221620" y="142969"/>
            <a:ext cx="23940760" cy="13031137"/>
            <a:chOff x="0" y="0"/>
            <a:chExt cx="23940758" cy="13031136"/>
          </a:xfrm>
        </p:grpSpPr>
        <p:pic>
          <p:nvPicPr>
            <p:cNvPr id="289" name="all dog statistics.png" descr="all dog statistics.png"/>
            <p:cNvPicPr>
              <a:picLocks noChangeAspect="1"/>
            </p:cNvPicPr>
            <p:nvPr/>
          </p:nvPicPr>
          <p:blipFill>
            <a:blip r:embed="rId2">
              <a:extLst/>
            </a:blip>
            <a:stretch>
              <a:fillRect/>
            </a:stretch>
          </p:blipFill>
          <p:spPr>
            <a:xfrm>
              <a:off x="190500" y="190500"/>
              <a:ext cx="23559759" cy="12650138"/>
            </a:xfrm>
            <a:prstGeom prst="rect">
              <a:avLst/>
            </a:prstGeom>
            <a:ln>
              <a:noFill/>
            </a:ln>
            <a:effectLst/>
          </p:spPr>
        </p:pic>
        <p:pic>
          <p:nvPicPr>
            <p:cNvPr id="288" name="all dog statistics.png" descr="all dog statistics.png"/>
            <p:cNvPicPr>
              <a:picLocks noChangeAspect="0"/>
            </p:cNvPicPr>
            <p:nvPr/>
          </p:nvPicPr>
          <p:blipFill>
            <a:blip r:embed="rId3">
              <a:extLst/>
            </a:blip>
            <a:stretch>
              <a:fillRect/>
            </a:stretch>
          </p:blipFill>
          <p:spPr>
            <a:xfrm>
              <a:off x="0" y="0"/>
              <a:ext cx="23940759" cy="13031137"/>
            </a:xfrm>
            <a:prstGeom prst="rect">
              <a:avLst/>
            </a:prstGeom>
            <a:effectLst/>
          </p:spPr>
        </p:pic>
      </p:grpSp>
      <p:sp>
        <p:nvSpPr>
          <p:cNvPr id="291" name="Star"/>
          <p:cNvSpPr/>
          <p:nvPr/>
        </p:nvSpPr>
        <p:spPr>
          <a:xfrm>
            <a:off x="11108970" y="7437665"/>
            <a:ext cx="2072440" cy="2044739"/>
          </a:xfrm>
          <a:prstGeom prst="star5">
            <a:avLst>
              <a:gd name="adj" fmla="val 19100"/>
              <a:gd name="hf" fmla="val 105146"/>
              <a:gd name="vf" fmla="val 110557"/>
            </a:avLst>
          </a:prstGeom>
          <a:solidFill>
            <a:srgbClr val="CACB26"/>
          </a:solidFill>
          <a:ln w="508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92" name="Line"/>
          <p:cNvSpPr/>
          <p:nvPr/>
        </p:nvSpPr>
        <p:spPr>
          <a:xfrm flipH="1" flipV="1">
            <a:off x="13423693" y="6929720"/>
            <a:ext cx="5367409" cy="3600877"/>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293" name="Statistically Small Dogs are Spoiled by Millinnials!"/>
          <p:cNvSpPr txBox="1"/>
          <p:nvPr/>
        </p:nvSpPr>
        <p:spPr>
          <a:xfrm>
            <a:off x="13222287" y="6304471"/>
            <a:ext cx="10085533" cy="17805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5500">
                <a:solidFill>
                  <a:schemeClr val="accent5">
                    <a:hueOff val="-306725"/>
                    <a:lumOff val="-18354"/>
                  </a:schemeClr>
                </a:solidFill>
                <a:latin typeface="Snell Roundhand Bold"/>
                <a:ea typeface="Snell Roundhand Bold"/>
                <a:cs typeface="Snell Roundhand Bold"/>
                <a:sym typeface="Snell Roundhand Bold"/>
              </a:defRPr>
            </a:lvl1pPr>
          </a:lstStyle>
          <a:p>
            <a:pPr/>
            <a:r>
              <a:t>Statistically Small Dogs are Spoiled by Millinnials!</a:t>
            </a:r>
          </a:p>
        </p:txBody>
      </p:sp>
      <p:grpSp>
        <p:nvGrpSpPr>
          <p:cNvPr id="296" name="Parenthood initiation…"/>
          <p:cNvGrpSpPr/>
          <p:nvPr/>
        </p:nvGrpSpPr>
        <p:grpSpPr>
          <a:xfrm>
            <a:off x="17613281" y="8472314"/>
            <a:ext cx="6154159" cy="3657195"/>
            <a:chOff x="0" y="0"/>
            <a:chExt cx="6154158" cy="3657194"/>
          </a:xfrm>
        </p:grpSpPr>
        <p:sp>
          <p:nvSpPr>
            <p:cNvPr id="295" name="Parenthood initiation…"/>
            <p:cNvSpPr txBox="1"/>
            <p:nvPr/>
          </p:nvSpPr>
          <p:spPr>
            <a:xfrm>
              <a:off x="190499" y="190499"/>
              <a:ext cx="5773160" cy="3276196"/>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Parenthood initiation </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Creating cultural norms at home, </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Companion</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Emotional healing </a:t>
              </a:r>
            </a:p>
          </p:txBody>
        </p:sp>
        <p:pic>
          <p:nvPicPr>
            <p:cNvPr id="294" name="Parenthood initiation… Parenthood initiation Creating cultural norms at home, CompanionEmotional healing " descr="Parenthood initiation… Parenthood initiation Creating cultural norms at home, CompanionEmotional healing "/>
            <p:cNvPicPr>
              <a:picLocks noChangeAspect="0"/>
            </p:cNvPicPr>
            <p:nvPr/>
          </p:nvPicPr>
          <p:blipFill>
            <a:blip r:embed="rId4">
              <a:extLst/>
            </a:blip>
            <a:stretch>
              <a:fillRect/>
            </a:stretch>
          </p:blipFill>
          <p:spPr>
            <a:xfrm>
              <a:off x="-1" y="-1"/>
              <a:ext cx="6154160" cy="3657196"/>
            </a:xfrm>
            <a:prstGeom prst="rect">
              <a:avLst/>
            </a:prstGeom>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00" name="Rectangle"/>
          <p:cNvGrpSpPr/>
          <p:nvPr/>
        </p:nvGrpSpPr>
        <p:grpSpPr>
          <a:xfrm>
            <a:off x="1527109" y="1159763"/>
            <a:ext cx="21302149" cy="11306100"/>
            <a:chOff x="0" y="0"/>
            <a:chExt cx="21302147" cy="11306099"/>
          </a:xfrm>
        </p:grpSpPr>
        <p:sp>
          <p:nvSpPr>
            <p:cNvPr id="299" name="Rectangle"/>
            <p:cNvSpPr/>
            <p:nvPr/>
          </p:nvSpPr>
          <p:spPr>
            <a:xfrm>
              <a:off x="209550" y="209550"/>
              <a:ext cx="20883048" cy="10887000"/>
            </a:xfrm>
            <a:prstGeom prst="rect">
              <a:avLst/>
            </a:prstGeom>
            <a:solidFill>
              <a:schemeClr val="accent5"/>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98" name="Rectangle Rectangle" descr="Rectangle Rectangle"/>
            <p:cNvPicPr>
              <a:picLocks noChangeAspect="0"/>
            </p:cNvPicPr>
            <p:nvPr/>
          </p:nvPicPr>
          <p:blipFill>
            <a:blip r:embed="rId2">
              <a:extLst/>
            </a:blip>
            <a:stretch>
              <a:fillRect/>
            </a:stretch>
          </p:blipFill>
          <p:spPr>
            <a:xfrm>
              <a:off x="0" y="0"/>
              <a:ext cx="21302148" cy="11306100"/>
            </a:xfrm>
            <a:prstGeom prst="rect">
              <a:avLst/>
            </a:prstGeom>
            <a:effectLst/>
          </p:spPr>
        </p:pic>
      </p:grpSp>
      <p:pic>
        <p:nvPicPr>
          <p:cNvPr id="301" name="Image" descr="Image"/>
          <p:cNvPicPr>
            <a:picLocks noChangeAspect="1"/>
          </p:cNvPicPr>
          <p:nvPr/>
        </p:nvPicPr>
        <p:blipFill>
          <a:blip r:embed="rId3">
            <a:extLst/>
          </a:blip>
          <a:srcRect l="19050" t="8355" r="11442" b="5886"/>
          <a:stretch>
            <a:fillRect/>
          </a:stretch>
        </p:blipFill>
        <p:spPr>
          <a:xfrm>
            <a:off x="3704529" y="1929010"/>
            <a:ext cx="11199706" cy="10348622"/>
          </a:xfrm>
          <a:custGeom>
            <a:avLst/>
            <a:gdLst/>
            <a:ahLst/>
            <a:cxnLst>
              <a:cxn ang="0">
                <a:pos x="wd2" y="hd2"/>
              </a:cxn>
              <a:cxn ang="5400000">
                <a:pos x="wd2" y="hd2"/>
              </a:cxn>
              <a:cxn ang="10800000">
                <a:pos x="wd2" y="hd2"/>
              </a:cxn>
              <a:cxn ang="16200000">
                <a:pos x="wd2" y="hd2"/>
              </a:cxn>
            </a:cxnLst>
            <a:rect l="0" t="0" r="r" b="b"/>
            <a:pathLst>
              <a:path w="21376" h="21542" fill="norm" stroke="1" extrusionOk="0">
                <a:moveTo>
                  <a:pt x="11145" y="4"/>
                </a:moveTo>
                <a:cubicBezTo>
                  <a:pt x="9890" y="50"/>
                  <a:pt x="8637" y="479"/>
                  <a:pt x="7647" y="1303"/>
                </a:cubicBezTo>
                <a:cubicBezTo>
                  <a:pt x="7415" y="1497"/>
                  <a:pt x="6922" y="1851"/>
                  <a:pt x="6551" y="2090"/>
                </a:cubicBezTo>
                <a:cubicBezTo>
                  <a:pt x="4003" y="3732"/>
                  <a:pt x="3501" y="4248"/>
                  <a:pt x="3044" y="5700"/>
                </a:cubicBezTo>
                <a:cubicBezTo>
                  <a:pt x="2944" y="6015"/>
                  <a:pt x="2863" y="6523"/>
                  <a:pt x="2863" y="6830"/>
                </a:cubicBezTo>
                <a:cubicBezTo>
                  <a:pt x="2863" y="7538"/>
                  <a:pt x="2734" y="7671"/>
                  <a:pt x="1975" y="7742"/>
                </a:cubicBezTo>
                <a:cubicBezTo>
                  <a:pt x="951" y="7837"/>
                  <a:pt x="235" y="8636"/>
                  <a:pt x="270" y="9644"/>
                </a:cubicBezTo>
                <a:cubicBezTo>
                  <a:pt x="281" y="9939"/>
                  <a:pt x="240" y="10216"/>
                  <a:pt x="174" y="10303"/>
                </a:cubicBezTo>
                <a:cubicBezTo>
                  <a:pt x="112" y="10385"/>
                  <a:pt x="39" y="10623"/>
                  <a:pt x="14" y="10830"/>
                </a:cubicBezTo>
                <a:cubicBezTo>
                  <a:pt x="4" y="10907"/>
                  <a:pt x="-1" y="10973"/>
                  <a:pt x="0" y="11032"/>
                </a:cubicBezTo>
                <a:cubicBezTo>
                  <a:pt x="3" y="11210"/>
                  <a:pt x="60" y="11327"/>
                  <a:pt x="211" y="11522"/>
                </a:cubicBezTo>
                <a:cubicBezTo>
                  <a:pt x="345" y="11696"/>
                  <a:pt x="633" y="11952"/>
                  <a:pt x="850" y="12091"/>
                </a:cubicBezTo>
                <a:cubicBezTo>
                  <a:pt x="1121" y="12264"/>
                  <a:pt x="1310" y="12485"/>
                  <a:pt x="1450" y="12792"/>
                </a:cubicBezTo>
                <a:cubicBezTo>
                  <a:pt x="1728" y="13399"/>
                  <a:pt x="2018" y="13615"/>
                  <a:pt x="2607" y="13654"/>
                </a:cubicBezTo>
                <a:cubicBezTo>
                  <a:pt x="2872" y="13671"/>
                  <a:pt x="3197" y="13715"/>
                  <a:pt x="3330" y="13751"/>
                </a:cubicBezTo>
                <a:cubicBezTo>
                  <a:pt x="3489" y="13795"/>
                  <a:pt x="3641" y="13764"/>
                  <a:pt x="3777" y="13660"/>
                </a:cubicBezTo>
                <a:cubicBezTo>
                  <a:pt x="3890" y="13574"/>
                  <a:pt x="4151" y="13502"/>
                  <a:pt x="4356" y="13502"/>
                </a:cubicBezTo>
                <a:cubicBezTo>
                  <a:pt x="4562" y="13502"/>
                  <a:pt x="4873" y="13437"/>
                  <a:pt x="5047" y="13358"/>
                </a:cubicBezTo>
                <a:cubicBezTo>
                  <a:pt x="5371" y="13210"/>
                  <a:pt x="5741" y="12789"/>
                  <a:pt x="5741" y="12568"/>
                </a:cubicBezTo>
                <a:cubicBezTo>
                  <a:pt x="5741" y="12500"/>
                  <a:pt x="5842" y="12373"/>
                  <a:pt x="5966" y="12285"/>
                </a:cubicBezTo>
                <a:cubicBezTo>
                  <a:pt x="6090" y="12196"/>
                  <a:pt x="6191" y="12061"/>
                  <a:pt x="6191" y="11985"/>
                </a:cubicBezTo>
                <a:cubicBezTo>
                  <a:pt x="6191" y="11747"/>
                  <a:pt x="6315" y="11740"/>
                  <a:pt x="7006" y="11936"/>
                </a:cubicBezTo>
                <a:cubicBezTo>
                  <a:pt x="7373" y="12040"/>
                  <a:pt x="7763" y="12126"/>
                  <a:pt x="7871" y="12127"/>
                </a:cubicBezTo>
                <a:cubicBezTo>
                  <a:pt x="7979" y="12128"/>
                  <a:pt x="8173" y="12172"/>
                  <a:pt x="8302" y="12226"/>
                </a:cubicBezTo>
                <a:cubicBezTo>
                  <a:pt x="8508" y="12311"/>
                  <a:pt x="8524" y="12349"/>
                  <a:pt x="8432" y="12535"/>
                </a:cubicBezTo>
                <a:cubicBezTo>
                  <a:pt x="8375" y="12651"/>
                  <a:pt x="8300" y="13129"/>
                  <a:pt x="8264" y="13596"/>
                </a:cubicBezTo>
                <a:cubicBezTo>
                  <a:pt x="8189" y="14579"/>
                  <a:pt x="7948" y="15207"/>
                  <a:pt x="7427" y="15781"/>
                </a:cubicBezTo>
                <a:cubicBezTo>
                  <a:pt x="7031" y="16217"/>
                  <a:pt x="7006" y="16348"/>
                  <a:pt x="7319" y="16348"/>
                </a:cubicBezTo>
                <a:cubicBezTo>
                  <a:pt x="7445" y="16348"/>
                  <a:pt x="7799" y="16411"/>
                  <a:pt x="8106" y="16487"/>
                </a:cubicBezTo>
                <a:cubicBezTo>
                  <a:pt x="8413" y="16564"/>
                  <a:pt x="8863" y="16663"/>
                  <a:pt x="9106" y="16708"/>
                </a:cubicBezTo>
                <a:cubicBezTo>
                  <a:pt x="9492" y="16779"/>
                  <a:pt x="9561" y="16828"/>
                  <a:pt x="9637" y="17084"/>
                </a:cubicBezTo>
                <a:cubicBezTo>
                  <a:pt x="9762" y="17508"/>
                  <a:pt x="10046" y="17918"/>
                  <a:pt x="10215" y="17918"/>
                </a:cubicBezTo>
                <a:cubicBezTo>
                  <a:pt x="10295" y="17918"/>
                  <a:pt x="10449" y="17827"/>
                  <a:pt x="10558" y="17716"/>
                </a:cubicBezTo>
                <a:lnTo>
                  <a:pt x="10755" y="17513"/>
                </a:lnTo>
                <a:lnTo>
                  <a:pt x="10925" y="17749"/>
                </a:lnTo>
                <a:cubicBezTo>
                  <a:pt x="11018" y="17878"/>
                  <a:pt x="11155" y="18010"/>
                  <a:pt x="11228" y="18041"/>
                </a:cubicBezTo>
                <a:cubicBezTo>
                  <a:pt x="11301" y="18072"/>
                  <a:pt x="11399" y="18087"/>
                  <a:pt x="11445" y="18075"/>
                </a:cubicBezTo>
                <a:cubicBezTo>
                  <a:pt x="11599" y="18034"/>
                  <a:pt x="11873" y="17556"/>
                  <a:pt x="11936" y="17219"/>
                </a:cubicBezTo>
                <a:lnTo>
                  <a:pt x="11998" y="16888"/>
                </a:lnTo>
                <a:lnTo>
                  <a:pt x="12808" y="16825"/>
                </a:lnTo>
                <a:cubicBezTo>
                  <a:pt x="13762" y="16751"/>
                  <a:pt x="14643" y="16567"/>
                  <a:pt x="14643" y="16441"/>
                </a:cubicBezTo>
                <a:cubicBezTo>
                  <a:pt x="14643" y="16392"/>
                  <a:pt x="14484" y="16263"/>
                  <a:pt x="14289" y="16154"/>
                </a:cubicBezTo>
                <a:cubicBezTo>
                  <a:pt x="13892" y="15933"/>
                  <a:pt x="13340" y="15354"/>
                  <a:pt x="13153" y="14960"/>
                </a:cubicBezTo>
                <a:cubicBezTo>
                  <a:pt x="13057" y="14759"/>
                  <a:pt x="13044" y="14459"/>
                  <a:pt x="13094" y="13644"/>
                </a:cubicBezTo>
                <a:lnTo>
                  <a:pt x="13160" y="12588"/>
                </a:lnTo>
                <a:lnTo>
                  <a:pt x="13744" y="12372"/>
                </a:lnTo>
                <a:cubicBezTo>
                  <a:pt x="14066" y="12254"/>
                  <a:pt x="14575" y="12021"/>
                  <a:pt x="14876" y="11855"/>
                </a:cubicBezTo>
                <a:cubicBezTo>
                  <a:pt x="15351" y="11593"/>
                  <a:pt x="15441" y="11572"/>
                  <a:pt x="15551" y="11694"/>
                </a:cubicBezTo>
                <a:cubicBezTo>
                  <a:pt x="16523" y="12771"/>
                  <a:pt x="16889" y="12975"/>
                  <a:pt x="17662" y="12876"/>
                </a:cubicBezTo>
                <a:cubicBezTo>
                  <a:pt x="17927" y="12842"/>
                  <a:pt x="18248" y="12861"/>
                  <a:pt x="18386" y="12918"/>
                </a:cubicBezTo>
                <a:cubicBezTo>
                  <a:pt x="18591" y="13003"/>
                  <a:pt x="18678" y="12986"/>
                  <a:pt x="18883" y="12820"/>
                </a:cubicBezTo>
                <a:cubicBezTo>
                  <a:pt x="19020" y="12709"/>
                  <a:pt x="19233" y="12619"/>
                  <a:pt x="19356" y="12619"/>
                </a:cubicBezTo>
                <a:cubicBezTo>
                  <a:pt x="19480" y="12619"/>
                  <a:pt x="19683" y="12568"/>
                  <a:pt x="19809" y="12506"/>
                </a:cubicBezTo>
                <a:cubicBezTo>
                  <a:pt x="20067" y="12378"/>
                  <a:pt x="20399" y="11707"/>
                  <a:pt x="20399" y="11315"/>
                </a:cubicBezTo>
                <a:cubicBezTo>
                  <a:pt x="20399" y="11141"/>
                  <a:pt x="20478" y="10997"/>
                  <a:pt x="20637" y="10883"/>
                </a:cubicBezTo>
                <a:cubicBezTo>
                  <a:pt x="21333" y="10385"/>
                  <a:pt x="21599" y="9424"/>
                  <a:pt x="21165" y="8974"/>
                </a:cubicBezTo>
                <a:cubicBezTo>
                  <a:pt x="21032" y="8837"/>
                  <a:pt x="20941" y="8632"/>
                  <a:pt x="20940" y="8469"/>
                </a:cubicBezTo>
                <a:cubicBezTo>
                  <a:pt x="20938" y="8104"/>
                  <a:pt x="20640" y="7486"/>
                  <a:pt x="20345" y="7233"/>
                </a:cubicBezTo>
                <a:cubicBezTo>
                  <a:pt x="20214" y="7120"/>
                  <a:pt x="19938" y="6705"/>
                  <a:pt x="19731" y="6311"/>
                </a:cubicBezTo>
                <a:cubicBezTo>
                  <a:pt x="19214" y="5320"/>
                  <a:pt x="18621" y="4503"/>
                  <a:pt x="17904" y="3793"/>
                </a:cubicBezTo>
                <a:cubicBezTo>
                  <a:pt x="17369" y="3263"/>
                  <a:pt x="16174" y="2316"/>
                  <a:pt x="16040" y="2316"/>
                </a:cubicBezTo>
                <a:cubicBezTo>
                  <a:pt x="16013" y="2316"/>
                  <a:pt x="15738" y="2036"/>
                  <a:pt x="15430" y="1693"/>
                </a:cubicBezTo>
                <a:cubicBezTo>
                  <a:pt x="14372" y="516"/>
                  <a:pt x="12757" y="-56"/>
                  <a:pt x="11145" y="4"/>
                </a:cubicBezTo>
                <a:close/>
                <a:moveTo>
                  <a:pt x="10243" y="18575"/>
                </a:moveTo>
                <a:cubicBezTo>
                  <a:pt x="10238" y="18570"/>
                  <a:pt x="10233" y="18571"/>
                  <a:pt x="10228" y="18576"/>
                </a:cubicBezTo>
                <a:cubicBezTo>
                  <a:pt x="10189" y="18619"/>
                  <a:pt x="10145" y="18919"/>
                  <a:pt x="10130" y="19242"/>
                </a:cubicBezTo>
                <a:cubicBezTo>
                  <a:pt x="10105" y="19771"/>
                  <a:pt x="10084" y="19829"/>
                  <a:pt x="9918" y="19804"/>
                </a:cubicBezTo>
                <a:cubicBezTo>
                  <a:pt x="9697" y="19771"/>
                  <a:pt x="9384" y="20121"/>
                  <a:pt x="9303" y="20492"/>
                </a:cubicBezTo>
                <a:cubicBezTo>
                  <a:pt x="9234" y="20811"/>
                  <a:pt x="9464" y="21114"/>
                  <a:pt x="9852" y="21217"/>
                </a:cubicBezTo>
                <a:cubicBezTo>
                  <a:pt x="9990" y="21253"/>
                  <a:pt x="10182" y="21343"/>
                  <a:pt x="10280" y="21416"/>
                </a:cubicBezTo>
                <a:cubicBezTo>
                  <a:pt x="10395" y="21502"/>
                  <a:pt x="10524" y="21544"/>
                  <a:pt x="10674" y="21542"/>
                </a:cubicBezTo>
                <a:cubicBezTo>
                  <a:pt x="10824" y="21539"/>
                  <a:pt x="10995" y="21492"/>
                  <a:pt x="11195" y="21401"/>
                </a:cubicBezTo>
                <a:cubicBezTo>
                  <a:pt x="11373" y="21320"/>
                  <a:pt x="11591" y="21254"/>
                  <a:pt x="11680" y="21254"/>
                </a:cubicBezTo>
                <a:cubicBezTo>
                  <a:pt x="11908" y="21254"/>
                  <a:pt x="12216" y="20792"/>
                  <a:pt x="12216" y="20451"/>
                </a:cubicBezTo>
                <a:cubicBezTo>
                  <a:pt x="12216" y="20094"/>
                  <a:pt x="11857" y="19684"/>
                  <a:pt x="11545" y="19684"/>
                </a:cubicBezTo>
                <a:cubicBezTo>
                  <a:pt x="11420" y="19684"/>
                  <a:pt x="11317" y="19728"/>
                  <a:pt x="11317" y="19782"/>
                </a:cubicBezTo>
                <a:cubicBezTo>
                  <a:pt x="11317" y="19836"/>
                  <a:pt x="11385" y="19880"/>
                  <a:pt x="11468" y="19880"/>
                </a:cubicBezTo>
                <a:cubicBezTo>
                  <a:pt x="11667" y="19880"/>
                  <a:pt x="12036" y="20263"/>
                  <a:pt x="12036" y="20469"/>
                </a:cubicBezTo>
                <a:cubicBezTo>
                  <a:pt x="12036" y="20705"/>
                  <a:pt x="11654" y="21066"/>
                  <a:pt x="11509" y="20968"/>
                </a:cubicBezTo>
                <a:cubicBezTo>
                  <a:pt x="11432" y="20916"/>
                  <a:pt x="11313" y="20973"/>
                  <a:pt x="11172" y="21127"/>
                </a:cubicBezTo>
                <a:cubicBezTo>
                  <a:pt x="11026" y="21286"/>
                  <a:pt x="10874" y="21355"/>
                  <a:pt x="10714" y="21334"/>
                </a:cubicBezTo>
                <a:cubicBezTo>
                  <a:pt x="10488" y="21305"/>
                  <a:pt x="10475" y="21274"/>
                  <a:pt x="10461" y="20715"/>
                </a:cubicBezTo>
                <a:cubicBezTo>
                  <a:pt x="10437" y="19772"/>
                  <a:pt x="10320" y="18644"/>
                  <a:pt x="10243" y="18575"/>
                </a:cubicBezTo>
                <a:close/>
                <a:moveTo>
                  <a:pt x="10777" y="18605"/>
                </a:moveTo>
                <a:cubicBezTo>
                  <a:pt x="10677" y="18605"/>
                  <a:pt x="10649" y="20101"/>
                  <a:pt x="10747" y="20207"/>
                </a:cubicBezTo>
                <a:cubicBezTo>
                  <a:pt x="10876" y="20348"/>
                  <a:pt x="10975" y="20262"/>
                  <a:pt x="10924" y="20052"/>
                </a:cubicBezTo>
                <a:cubicBezTo>
                  <a:pt x="10894" y="19931"/>
                  <a:pt x="10869" y="19555"/>
                  <a:pt x="10868" y="19218"/>
                </a:cubicBezTo>
                <a:cubicBezTo>
                  <a:pt x="10868" y="18875"/>
                  <a:pt x="10827" y="18605"/>
                  <a:pt x="10777" y="18605"/>
                </a:cubicBezTo>
                <a:close/>
              </a:path>
            </a:pathLst>
          </a:custGeom>
          <a:ln w="12700">
            <a:miter lim="400000"/>
          </a:ln>
        </p:spPr>
      </p:pic>
      <p:sp>
        <p:nvSpPr>
          <p:cNvPr id="302" name="Yay! We Found Our Niche and  Target Market!"/>
          <p:cNvSpPr txBox="1"/>
          <p:nvPr/>
        </p:nvSpPr>
        <p:spPr>
          <a:xfrm>
            <a:off x="12709909" y="1459219"/>
            <a:ext cx="9631368" cy="21424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6700">
                <a:solidFill>
                  <a:srgbClr val="FFFFFF"/>
                </a:solidFill>
                <a:latin typeface="Snell Roundhand Bold"/>
                <a:ea typeface="Snell Roundhand Bold"/>
                <a:cs typeface="Snell Roundhand Bold"/>
                <a:sym typeface="Snell Roundhand Bold"/>
              </a:defRPr>
            </a:lvl1pPr>
          </a:lstStyle>
          <a:p>
            <a:pPr/>
            <a:r>
              <a:t>Yay! We Found Our Niche and  Target Market!</a:t>
            </a:r>
          </a:p>
        </p:txBody>
      </p:sp>
      <p:sp>
        <p:nvSpPr>
          <p:cNvPr id="303" name="Millennial Small Dog Owners"/>
          <p:cNvSpPr txBox="1"/>
          <p:nvPr/>
        </p:nvSpPr>
        <p:spPr>
          <a:xfrm>
            <a:off x="15176654" y="6727400"/>
            <a:ext cx="72629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b="1" i="1" sz="4300">
                <a:latin typeface="Proxima Nova"/>
                <a:ea typeface="Proxima Nova"/>
                <a:cs typeface="Proxima Nova"/>
                <a:sym typeface="Proxima Nova"/>
              </a:defRPr>
            </a:lvl1pPr>
          </a:lstStyle>
          <a:p>
            <a:pPr/>
            <a:r>
              <a:t>Millennial Small Dog Owners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07" name="The global pet clothing market size was USD 5.01 billion in 2020.  North America 1.7 Billion in 2020"/>
          <p:cNvGrpSpPr/>
          <p:nvPr/>
        </p:nvGrpSpPr>
        <p:grpSpPr>
          <a:xfrm>
            <a:off x="418591" y="4071957"/>
            <a:ext cx="23419817" cy="4282441"/>
            <a:chOff x="0" y="0"/>
            <a:chExt cx="23419815" cy="4282440"/>
          </a:xfrm>
        </p:grpSpPr>
        <p:sp>
          <p:nvSpPr>
            <p:cNvPr id="306" name="The global pet clothing market size was USD 5.01 billion in 2020.  North America 1.7 Billion in 2020"/>
            <p:cNvSpPr txBox="1"/>
            <p:nvPr/>
          </p:nvSpPr>
          <p:spPr>
            <a:xfrm>
              <a:off x="190500" y="190499"/>
              <a:ext cx="23038816" cy="3901442"/>
            </a:xfrm>
            <a:prstGeom prst="rect">
              <a:avLst/>
            </a:prstGeom>
            <a:solidFill>
              <a:schemeClr val="accent5">
                <a:alpha val="76141"/>
              </a:schemeClr>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defTabSz="457200">
                <a:lnSpc>
                  <a:spcPct val="100000"/>
                </a:lnSpc>
                <a:spcBef>
                  <a:spcPts val="1200"/>
                </a:spcBef>
                <a:defRPr sz="7200">
                  <a:solidFill>
                    <a:schemeClr val="accent2">
                      <a:hueOff val="-64239"/>
                      <a:satOff val="43864"/>
                      <a:lumOff val="-49908"/>
                    </a:schemeClr>
                  </a:solidFill>
                  <a:latin typeface="Snell Roundhand"/>
                  <a:ea typeface="Snell Roundhand"/>
                  <a:cs typeface="Snell Roundhand"/>
                  <a:sym typeface="Snell Roundhand"/>
                </a:defRPr>
              </a:pPr>
              <a:r>
                <a:t>The global pet clothing market size was USD 5.01 billion in 2020.</a:t>
              </a:r>
              <a:br/>
              <a:br/>
              <a:r>
                <a:t>North America 1.7 Billion in 2020</a:t>
              </a:r>
            </a:p>
          </p:txBody>
        </p:sp>
        <p:pic>
          <p:nvPicPr>
            <p:cNvPr id="305" name="The global pet clothing market size was USD 5.01 billion in 2020.  North America 1.7 Billion in 2020 The global pet clothing market size was USD 5.01 billion in 2020.  North America 1.7 Billion in 2020" descr="The global pet clothing market size was USD 5.01 billion in 2020.  North America 1.7 Billion in 2020 The global pet clothing market size was USD 5.01 billion in 2020.  North America 1.7 Billion in 2020"/>
            <p:cNvPicPr>
              <a:picLocks noChangeAspect="0"/>
            </p:cNvPicPr>
            <p:nvPr/>
          </p:nvPicPr>
          <p:blipFill>
            <a:blip r:embed="rId2">
              <a:alphaModFix amt="76141"/>
              <a:extLst/>
            </a:blip>
            <a:stretch>
              <a:fillRect/>
            </a:stretch>
          </p:blipFill>
          <p:spPr>
            <a:xfrm>
              <a:off x="0" y="-1"/>
              <a:ext cx="23419816" cy="4282442"/>
            </a:xfrm>
            <a:prstGeom prst="rect">
              <a:avLst/>
            </a:prstGeom>
            <a:effectLst/>
          </p:spPr>
        </p:pic>
      </p:grpSp>
      <p:grpSp>
        <p:nvGrpSpPr>
          <p:cNvPr id="310" name="Image"/>
          <p:cNvGrpSpPr/>
          <p:nvPr/>
        </p:nvGrpSpPr>
        <p:grpSpPr>
          <a:xfrm>
            <a:off x="18192804" y="7515379"/>
            <a:ext cx="5422901" cy="5867401"/>
            <a:chOff x="0" y="0"/>
            <a:chExt cx="5422900" cy="5867400"/>
          </a:xfrm>
        </p:grpSpPr>
        <p:pic>
          <p:nvPicPr>
            <p:cNvPr id="309" name="Image" descr="Image"/>
            <p:cNvPicPr>
              <a:picLocks noChangeAspect="1"/>
            </p:cNvPicPr>
            <p:nvPr/>
          </p:nvPicPr>
          <p:blipFill>
            <a:blip r:embed="rId3">
              <a:extLst/>
            </a:blip>
            <a:stretch>
              <a:fillRect/>
            </a:stretch>
          </p:blipFill>
          <p:spPr>
            <a:xfrm>
              <a:off x="12700" y="355600"/>
              <a:ext cx="5397500" cy="5397500"/>
            </a:xfrm>
            <a:prstGeom prst="rect">
              <a:avLst/>
            </a:prstGeom>
            <a:ln>
              <a:noFill/>
            </a:ln>
            <a:effectLst/>
          </p:spPr>
        </p:pic>
        <p:pic>
          <p:nvPicPr>
            <p:cNvPr id="308" name="Image" descr="Image"/>
            <p:cNvPicPr>
              <a:picLocks noChangeAspect="0"/>
            </p:cNvPicPr>
            <p:nvPr/>
          </p:nvPicPr>
          <p:blipFill>
            <a:blip r:embed="rId4">
              <a:extLst/>
            </a:blip>
            <a:stretch>
              <a:fillRect/>
            </a:stretch>
          </p:blipFill>
          <p:spPr>
            <a:xfrm>
              <a:off x="0" y="0"/>
              <a:ext cx="5422900" cy="5867400"/>
            </a:xfrm>
            <a:prstGeom prst="rect">
              <a:avLst/>
            </a:prstGeom>
            <a:effectLst/>
          </p:spPr>
        </p:pic>
      </p:grpSp>
      <p:grpSp>
        <p:nvGrpSpPr>
          <p:cNvPr id="313" name="Image"/>
          <p:cNvGrpSpPr/>
          <p:nvPr/>
        </p:nvGrpSpPr>
        <p:grpSpPr>
          <a:xfrm>
            <a:off x="804742" y="7035902"/>
            <a:ext cx="4975898" cy="6227329"/>
            <a:chOff x="0" y="0"/>
            <a:chExt cx="4975897" cy="6227328"/>
          </a:xfrm>
        </p:grpSpPr>
        <p:pic>
          <p:nvPicPr>
            <p:cNvPr id="312" name="Image" descr="Image"/>
            <p:cNvPicPr>
              <a:picLocks noChangeAspect="1"/>
            </p:cNvPicPr>
            <p:nvPr/>
          </p:nvPicPr>
          <p:blipFill>
            <a:blip r:embed="rId5">
              <a:extLst/>
            </a:blip>
            <a:stretch>
              <a:fillRect/>
            </a:stretch>
          </p:blipFill>
          <p:spPr>
            <a:xfrm>
              <a:off x="12700" y="355600"/>
              <a:ext cx="4950498" cy="5757429"/>
            </a:xfrm>
            <a:prstGeom prst="rect">
              <a:avLst/>
            </a:prstGeom>
            <a:ln>
              <a:noFill/>
            </a:ln>
            <a:effectLst/>
          </p:spPr>
        </p:pic>
        <p:pic>
          <p:nvPicPr>
            <p:cNvPr id="311" name="Image" descr="Image"/>
            <p:cNvPicPr>
              <a:picLocks noChangeAspect="0"/>
            </p:cNvPicPr>
            <p:nvPr/>
          </p:nvPicPr>
          <p:blipFill>
            <a:blip r:embed="rId6">
              <a:extLst/>
            </a:blip>
            <a:stretch>
              <a:fillRect/>
            </a:stretch>
          </p:blipFill>
          <p:spPr>
            <a:xfrm>
              <a:off x="0" y="0"/>
              <a:ext cx="4975898" cy="6227329"/>
            </a:xfrm>
            <a:prstGeom prst="rect">
              <a:avLst/>
            </a:prstGeom>
            <a:effectLst/>
          </p:spPr>
        </p:pic>
      </p:grpSp>
      <p:grpSp>
        <p:nvGrpSpPr>
          <p:cNvPr id="316" name="Image"/>
          <p:cNvGrpSpPr/>
          <p:nvPr/>
        </p:nvGrpSpPr>
        <p:grpSpPr>
          <a:xfrm>
            <a:off x="9206617" y="7596044"/>
            <a:ext cx="5261571" cy="5706071"/>
            <a:chOff x="0" y="0"/>
            <a:chExt cx="5261570" cy="5706070"/>
          </a:xfrm>
        </p:grpSpPr>
        <p:pic>
          <p:nvPicPr>
            <p:cNvPr id="315" name="Image" descr="Image"/>
            <p:cNvPicPr>
              <a:picLocks noChangeAspect="1"/>
            </p:cNvPicPr>
            <p:nvPr/>
          </p:nvPicPr>
          <p:blipFill>
            <a:blip r:embed="rId7">
              <a:extLst/>
            </a:blip>
            <a:stretch>
              <a:fillRect/>
            </a:stretch>
          </p:blipFill>
          <p:spPr>
            <a:xfrm>
              <a:off x="12700" y="355600"/>
              <a:ext cx="5236171" cy="5236171"/>
            </a:xfrm>
            <a:prstGeom prst="rect">
              <a:avLst/>
            </a:prstGeom>
            <a:ln>
              <a:noFill/>
            </a:ln>
            <a:effectLst/>
          </p:spPr>
        </p:pic>
        <p:pic>
          <p:nvPicPr>
            <p:cNvPr id="314" name="Image" descr="Image"/>
            <p:cNvPicPr>
              <a:picLocks noChangeAspect="0"/>
            </p:cNvPicPr>
            <p:nvPr/>
          </p:nvPicPr>
          <p:blipFill>
            <a:blip r:embed="rId8">
              <a:extLst/>
            </a:blip>
            <a:stretch>
              <a:fillRect/>
            </a:stretch>
          </p:blipFill>
          <p:spPr>
            <a:xfrm>
              <a:off x="0" y="0"/>
              <a:ext cx="5261571" cy="5706071"/>
            </a:xfrm>
            <a:prstGeom prst="rect">
              <a:avLst/>
            </a:prstGeom>
            <a:effectLst/>
          </p:spPr>
        </p:pic>
      </p:grpSp>
      <p:grpSp>
        <p:nvGrpSpPr>
          <p:cNvPr id="319" name="Image"/>
          <p:cNvGrpSpPr/>
          <p:nvPr/>
        </p:nvGrpSpPr>
        <p:grpSpPr>
          <a:xfrm>
            <a:off x="10570107" y="-83141"/>
            <a:ext cx="3243787" cy="5034987"/>
            <a:chOff x="0" y="0"/>
            <a:chExt cx="3243785" cy="5034986"/>
          </a:xfrm>
        </p:grpSpPr>
        <p:pic>
          <p:nvPicPr>
            <p:cNvPr id="318" name="Image" descr="Image"/>
            <p:cNvPicPr>
              <a:picLocks noChangeAspect="1"/>
            </p:cNvPicPr>
            <p:nvPr/>
          </p:nvPicPr>
          <p:blipFill>
            <a:blip r:embed="rId9">
              <a:extLst/>
            </a:blip>
            <a:stretch>
              <a:fillRect/>
            </a:stretch>
          </p:blipFill>
          <p:spPr>
            <a:xfrm>
              <a:off x="12700" y="355600"/>
              <a:ext cx="3218386" cy="4565087"/>
            </a:xfrm>
            <a:prstGeom prst="rect">
              <a:avLst/>
            </a:prstGeom>
            <a:ln>
              <a:noFill/>
            </a:ln>
            <a:effectLst/>
          </p:spPr>
        </p:pic>
        <p:pic>
          <p:nvPicPr>
            <p:cNvPr id="317" name="Image" descr="Image"/>
            <p:cNvPicPr>
              <a:picLocks noChangeAspect="0"/>
            </p:cNvPicPr>
            <p:nvPr/>
          </p:nvPicPr>
          <p:blipFill>
            <a:blip r:embed="rId10">
              <a:extLst/>
            </a:blip>
            <a:stretch>
              <a:fillRect/>
            </a:stretch>
          </p:blipFill>
          <p:spPr>
            <a:xfrm>
              <a:off x="0" y="0"/>
              <a:ext cx="3243786" cy="5034987"/>
            </a:xfrm>
            <a:prstGeom prst="rect">
              <a:avLst/>
            </a:prstGeom>
            <a:effectLst/>
          </p:spPr>
        </p:pic>
      </p:grpSp>
      <p:sp>
        <p:nvSpPr>
          <p:cNvPr id="320" name="Its a Fact.."/>
          <p:cNvSpPr txBox="1"/>
          <p:nvPr/>
        </p:nvSpPr>
        <p:spPr>
          <a:xfrm>
            <a:off x="787583" y="236244"/>
            <a:ext cx="7897115" cy="2110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26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Its a Fact..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9_Lookbook">
  <a:themeElements>
    <a:clrScheme name="29_Lookbook">
      <a:dk1>
        <a:srgbClr val="000000"/>
      </a:dk1>
      <a:lt1>
        <a:srgbClr val="F6F7F2"/>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9_Lookbook">
  <a:themeElements>
    <a:clrScheme name="29_Lookbook">
      <a:dk1>
        <a:srgbClr val="000000"/>
      </a:dk1>
      <a:lt1>
        <a:srgbClr val="FFFFFF"/>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